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xlsx" ContentType="application/vnd.openxmlformats-officedocument.spreadsheetml.sheet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theme/theme2.xml" ContentType="application/vnd.openxmlformats-officedocument.theme+xml"/>
  <Override PartName="/ppt/charts/chart1.xml" ContentType="application/vnd.openxmlformats-officedocument.drawingml.chart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diagrams/data3.xml" ContentType="application/vnd.openxmlformats-officedocument.drawingml.diagramData+xml"/>
  <Override PartName="/ppt/diagrams/layout3.xml" ContentType="application/vnd.openxmlformats-officedocument.drawingml.diagramLayout+xml"/>
  <Override PartName="/ppt/diagrams/quickStyle3.xml" ContentType="application/vnd.openxmlformats-officedocument.drawingml.diagramStyle+xml"/>
  <Override PartName="/ppt/diagrams/colors3.xml" ContentType="application/vnd.openxmlformats-officedocument.drawingml.diagramColors+xml"/>
  <Override PartName="/ppt/diagrams/drawing3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96" r:id="rId1"/>
    <p:sldMasterId id="2147483792" r:id="rId2"/>
  </p:sldMasterIdLst>
  <p:sldIdLst>
    <p:sldId id="256" r:id="rId3"/>
  </p:sldIdLst>
  <p:sldSz cx="30275213" cy="21383625"/>
  <p:notesSz cx="6858000" cy="9144000"/>
  <p:defaultTextStyle>
    <a:defPPr>
      <a:defRPr lang="en-US"/>
    </a:defPPr>
    <a:lvl1pPr marL="0" algn="l" defTabSz="2479613" rtl="0" eaLnBrk="1" latinLnBrk="0" hangingPunct="1">
      <a:defRPr sz="4882" kern="1200">
        <a:solidFill>
          <a:schemeClr val="tx1"/>
        </a:solidFill>
        <a:latin typeface="+mn-lt"/>
        <a:ea typeface="+mn-ea"/>
        <a:cs typeface="+mn-cs"/>
      </a:defRPr>
    </a:lvl1pPr>
    <a:lvl2pPr marL="1239806" algn="l" defTabSz="2479613" rtl="0" eaLnBrk="1" latinLnBrk="0" hangingPunct="1">
      <a:defRPr sz="4882" kern="1200">
        <a:solidFill>
          <a:schemeClr val="tx1"/>
        </a:solidFill>
        <a:latin typeface="+mn-lt"/>
        <a:ea typeface="+mn-ea"/>
        <a:cs typeface="+mn-cs"/>
      </a:defRPr>
    </a:lvl2pPr>
    <a:lvl3pPr marL="2479613" algn="l" defTabSz="2479613" rtl="0" eaLnBrk="1" latinLnBrk="0" hangingPunct="1">
      <a:defRPr sz="4882" kern="1200">
        <a:solidFill>
          <a:schemeClr val="tx1"/>
        </a:solidFill>
        <a:latin typeface="+mn-lt"/>
        <a:ea typeface="+mn-ea"/>
        <a:cs typeface="+mn-cs"/>
      </a:defRPr>
    </a:lvl3pPr>
    <a:lvl4pPr marL="3719421" algn="l" defTabSz="2479613" rtl="0" eaLnBrk="1" latinLnBrk="0" hangingPunct="1">
      <a:defRPr sz="4882" kern="1200">
        <a:solidFill>
          <a:schemeClr val="tx1"/>
        </a:solidFill>
        <a:latin typeface="+mn-lt"/>
        <a:ea typeface="+mn-ea"/>
        <a:cs typeface="+mn-cs"/>
      </a:defRPr>
    </a:lvl4pPr>
    <a:lvl5pPr marL="4959228" algn="l" defTabSz="2479613" rtl="0" eaLnBrk="1" latinLnBrk="0" hangingPunct="1">
      <a:defRPr sz="4882" kern="1200">
        <a:solidFill>
          <a:schemeClr val="tx1"/>
        </a:solidFill>
        <a:latin typeface="+mn-lt"/>
        <a:ea typeface="+mn-ea"/>
        <a:cs typeface="+mn-cs"/>
      </a:defRPr>
    </a:lvl5pPr>
    <a:lvl6pPr marL="6199034" algn="l" defTabSz="2479613" rtl="0" eaLnBrk="1" latinLnBrk="0" hangingPunct="1">
      <a:defRPr sz="4882" kern="1200">
        <a:solidFill>
          <a:schemeClr val="tx1"/>
        </a:solidFill>
        <a:latin typeface="+mn-lt"/>
        <a:ea typeface="+mn-ea"/>
        <a:cs typeface="+mn-cs"/>
      </a:defRPr>
    </a:lvl6pPr>
    <a:lvl7pPr marL="7438840" algn="l" defTabSz="2479613" rtl="0" eaLnBrk="1" latinLnBrk="0" hangingPunct="1">
      <a:defRPr sz="4882" kern="1200">
        <a:solidFill>
          <a:schemeClr val="tx1"/>
        </a:solidFill>
        <a:latin typeface="+mn-lt"/>
        <a:ea typeface="+mn-ea"/>
        <a:cs typeface="+mn-cs"/>
      </a:defRPr>
    </a:lvl7pPr>
    <a:lvl8pPr marL="8678647" algn="l" defTabSz="2479613" rtl="0" eaLnBrk="1" latinLnBrk="0" hangingPunct="1">
      <a:defRPr sz="4882" kern="1200">
        <a:solidFill>
          <a:schemeClr val="tx1"/>
        </a:solidFill>
        <a:latin typeface="+mn-lt"/>
        <a:ea typeface="+mn-ea"/>
        <a:cs typeface="+mn-cs"/>
      </a:defRPr>
    </a:lvl8pPr>
    <a:lvl9pPr marL="9918455" algn="l" defTabSz="2479613" rtl="0" eaLnBrk="1" latinLnBrk="0" hangingPunct="1">
      <a:defRPr sz="4882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00" autoAdjust="0"/>
    <p:restoredTop sz="94660"/>
  </p:normalViewPr>
  <p:slideViewPr>
    <p:cSldViewPr snapToGrid="0">
      <p:cViewPr varScale="1">
        <p:scale>
          <a:sx n="37" d="100"/>
          <a:sy n="37" d="100"/>
        </p:scale>
        <p:origin x="1104" y="10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slide" Target="slides/slide1.xml"/><Relationship Id="rId7" Type="http://schemas.openxmlformats.org/officeDocument/2006/relationships/tableStyles" Target="tableStyles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charts/_rels/chart1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_____Microsoft_Excel1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3"/>
    </mc:Choice>
    <mc:Fallback>
      <c:style val="3"/>
    </mc:Fallback>
  </mc:AlternateContent>
  <c:chart>
    <c:autoTitleDeleted val="0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українські дослідники</c:v>
                </c:pt>
              </c:strCache>
            </c:strRef>
          </c:tx>
          <c:invertIfNegative val="0"/>
          <c:cat>
            <c:strRef>
              <c:f>Sheet1!$A$2:$A$5</c:f>
              <c:strCache>
                <c:ptCount val="3"/>
                <c:pt idx="0">
                  <c:v>XIX  </c:v>
                </c:pt>
                <c:pt idx="1">
                  <c:v>XX</c:v>
                </c:pt>
                <c:pt idx="2">
                  <c:v>XXI</c:v>
                </c:pt>
              </c:strCache>
            </c:strRef>
          </c:cat>
          <c:val>
            <c:numRef>
              <c:f>Sheet1!$B$2:$B$5</c:f>
              <c:numCache>
                <c:formatCode>General</c:formatCode>
                <c:ptCount val="4"/>
                <c:pt idx="0">
                  <c:v>4</c:v>
                </c:pt>
                <c:pt idx="1">
                  <c:v>16</c:v>
                </c:pt>
                <c:pt idx="2">
                  <c:v>25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0-8386-41B8-AD3C-81720297D51D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зарубіжні дослідники</c:v>
                </c:pt>
              </c:strCache>
            </c:strRef>
          </c:tx>
          <c:spPr>
            <a:solidFill>
              <a:schemeClr val="tx1">
                <a:lumMod val="50000"/>
                <a:lumOff val="50000"/>
              </a:schemeClr>
            </a:solidFill>
          </c:spPr>
          <c:invertIfNegative val="0"/>
          <c:cat>
            <c:strRef>
              <c:f>Sheet1!$A$2:$A$5</c:f>
              <c:strCache>
                <c:ptCount val="3"/>
                <c:pt idx="0">
                  <c:v>XIX  </c:v>
                </c:pt>
                <c:pt idx="1">
                  <c:v>XX</c:v>
                </c:pt>
                <c:pt idx="2">
                  <c:v>XXI</c:v>
                </c:pt>
              </c:strCache>
            </c:strRef>
          </c:cat>
          <c:val>
            <c:numRef>
              <c:f>Sheet1!$C$2:$C$5</c:f>
              <c:numCache>
                <c:formatCode>General</c:formatCode>
                <c:ptCount val="4"/>
                <c:pt idx="0">
                  <c:v>1</c:v>
                </c:pt>
                <c:pt idx="1">
                  <c:v>3</c:v>
                </c:pt>
                <c:pt idx="2">
                  <c:v>2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1-8386-41B8-AD3C-81720297D51D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Столбец1</c:v>
                </c:pt>
              </c:strCache>
            </c:strRef>
          </c:tx>
          <c:invertIfNegative val="0"/>
          <c:cat>
            <c:strRef>
              <c:f>Sheet1!$A$2:$A$5</c:f>
              <c:strCache>
                <c:ptCount val="3"/>
                <c:pt idx="0">
                  <c:v>XIX  </c:v>
                </c:pt>
                <c:pt idx="1">
                  <c:v>XX</c:v>
                </c:pt>
                <c:pt idx="2">
                  <c:v>XXI</c:v>
                </c:pt>
              </c:strCache>
            </c:strRef>
          </c:cat>
          <c:val>
            <c:numRef>
              <c:f>Sheet1!$D$2:$D$5</c:f>
              <c:numCache>
                <c:formatCode>General</c:formatCode>
                <c:ptCount val="4"/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2-8386-41B8-AD3C-81720297D51D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348706976"/>
        <c:axId val="310872600"/>
      </c:barChart>
      <c:catAx>
        <c:axId val="348706976"/>
        <c:scaling>
          <c:orientation val="minMax"/>
        </c:scaling>
        <c:delete val="0"/>
        <c:axPos val="b"/>
        <c:numFmt formatCode="General" sourceLinked="0"/>
        <c:majorTickMark val="out"/>
        <c:minorTickMark val="none"/>
        <c:tickLblPos val="nextTo"/>
        <c:crossAx val="310872600"/>
        <c:crosses val="autoZero"/>
        <c:auto val="1"/>
        <c:lblAlgn val="ctr"/>
        <c:lblOffset val="100"/>
        <c:noMultiLvlLbl val="0"/>
      </c:catAx>
      <c:valAx>
        <c:axId val="310872600"/>
        <c:scaling>
          <c:orientation val="minMax"/>
        </c:scaling>
        <c:delete val="0"/>
        <c:axPos val="l"/>
        <c:majorGridlines/>
        <c:numFmt formatCode="General" sourceLinked="1"/>
        <c:majorTickMark val="out"/>
        <c:minorTickMark val="none"/>
        <c:tickLblPos val="nextTo"/>
        <c:crossAx val="348706976"/>
        <c:crosses val="autoZero"/>
        <c:crossBetween val="between"/>
      </c:valAx>
    </c:plotArea>
    <c:legend>
      <c:legendPos val="r"/>
      <c:layout/>
      <c:overlay val="0"/>
    </c:legend>
    <c:plotVisOnly val="1"/>
    <c:dispBlanksAs val="gap"/>
    <c:showDLblsOverMax val="0"/>
  </c:chart>
  <c:txPr>
    <a:bodyPr/>
    <a:lstStyle/>
    <a:p>
      <a:pPr>
        <a:defRPr sz="1800"/>
      </a:pPr>
      <a:endParaRPr lang="ru-RU"/>
    </a:p>
  </c:txPr>
  <c:externalData r:id="rId1">
    <c:autoUpdate val="0"/>
  </c:externalData>
</c:chartSpace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8E990E29-7EE4-4196-8BC0-B6C8EB6E8022}" type="doc">
      <dgm:prSet loTypeId="urn:microsoft.com/office/officeart/2005/8/layout/matrix3" loCatId="matrix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AC0CDDCC-E857-413D-8F6A-97DE2FCEA781}">
      <dgm:prSet/>
      <dgm:spPr/>
      <dgm:t>
        <a:bodyPr/>
        <a:lstStyle/>
        <a:p>
          <a:pPr rtl="0"/>
          <a:r>
            <a:rPr lang="ru-RU" b="1" smtClean="0"/>
            <a:t>аналіз</a:t>
          </a:r>
          <a:endParaRPr lang="ru-RU"/>
        </a:p>
      </dgm:t>
    </dgm:pt>
    <dgm:pt modelId="{5BABE5AC-B7AE-48C4-B367-1053B8253405}" type="parTrans" cxnId="{1FE45ABA-0DD6-4450-8DC4-FE57DA0AED78}">
      <dgm:prSet/>
      <dgm:spPr/>
      <dgm:t>
        <a:bodyPr/>
        <a:lstStyle/>
        <a:p>
          <a:endParaRPr lang="ru-RU"/>
        </a:p>
      </dgm:t>
    </dgm:pt>
    <dgm:pt modelId="{5EDE8A3C-2AA0-4F1B-A563-33452A136DD5}" type="sibTrans" cxnId="{1FE45ABA-0DD6-4450-8DC4-FE57DA0AED78}">
      <dgm:prSet/>
      <dgm:spPr/>
      <dgm:t>
        <a:bodyPr/>
        <a:lstStyle/>
        <a:p>
          <a:endParaRPr lang="ru-RU"/>
        </a:p>
      </dgm:t>
    </dgm:pt>
    <dgm:pt modelId="{7456813C-F87C-4839-BBBB-D1E03652148E}">
      <dgm:prSet/>
      <dgm:spPr/>
      <dgm:t>
        <a:bodyPr/>
        <a:lstStyle/>
        <a:p>
          <a:pPr rtl="0"/>
          <a:r>
            <a:rPr lang="uk-UA" b="1" smtClean="0"/>
            <a:t>генетичний</a:t>
          </a:r>
          <a:endParaRPr lang="ru-RU" dirty="0"/>
        </a:p>
      </dgm:t>
    </dgm:pt>
    <dgm:pt modelId="{494C45FE-22BB-421A-A53B-7B54664CF25B}" type="parTrans" cxnId="{225F5E46-00E5-4E99-A73D-B266B70B74DE}">
      <dgm:prSet/>
      <dgm:spPr/>
      <dgm:t>
        <a:bodyPr/>
        <a:lstStyle/>
        <a:p>
          <a:endParaRPr lang="ru-RU"/>
        </a:p>
      </dgm:t>
    </dgm:pt>
    <dgm:pt modelId="{4DCBFA6D-1015-4082-B2FC-87FF54276CDC}" type="sibTrans" cxnId="{225F5E46-00E5-4E99-A73D-B266B70B74DE}">
      <dgm:prSet/>
      <dgm:spPr/>
      <dgm:t>
        <a:bodyPr/>
        <a:lstStyle/>
        <a:p>
          <a:endParaRPr lang="ru-RU"/>
        </a:p>
      </dgm:t>
    </dgm:pt>
    <dgm:pt modelId="{954918B9-196A-4792-A4B9-4C75D147D140}">
      <dgm:prSet/>
      <dgm:spPr/>
      <dgm:t>
        <a:bodyPr/>
        <a:lstStyle/>
        <a:p>
          <a:pPr rtl="0"/>
          <a:r>
            <a:rPr lang="ru-RU" b="1" smtClean="0"/>
            <a:t>описовий метод</a:t>
          </a:r>
          <a:endParaRPr lang="ru-RU"/>
        </a:p>
      </dgm:t>
    </dgm:pt>
    <dgm:pt modelId="{4171A4B8-5446-4795-AAE2-4FA7AA3B1728}" type="parTrans" cxnId="{36F16109-6273-4A81-96F3-9111835122DE}">
      <dgm:prSet/>
      <dgm:spPr/>
      <dgm:t>
        <a:bodyPr/>
        <a:lstStyle/>
        <a:p>
          <a:endParaRPr lang="ru-RU"/>
        </a:p>
      </dgm:t>
    </dgm:pt>
    <dgm:pt modelId="{169469DE-23A9-412D-B080-B3E9C520DEF4}" type="sibTrans" cxnId="{36F16109-6273-4A81-96F3-9111835122DE}">
      <dgm:prSet/>
      <dgm:spPr/>
      <dgm:t>
        <a:bodyPr/>
        <a:lstStyle/>
        <a:p>
          <a:endParaRPr lang="ru-RU"/>
        </a:p>
      </dgm:t>
    </dgm:pt>
    <dgm:pt modelId="{6AE8B2A1-2BAA-4CEA-83E6-871B73291F14}">
      <dgm:prSet/>
      <dgm:spPr/>
      <dgm:t>
        <a:bodyPr/>
        <a:lstStyle/>
        <a:p>
          <a:pPr rtl="0"/>
          <a:r>
            <a:rPr lang="ru-RU" b="1" smtClean="0"/>
            <a:t>культурно-історичний</a:t>
          </a:r>
          <a:endParaRPr lang="ru-RU"/>
        </a:p>
      </dgm:t>
    </dgm:pt>
    <dgm:pt modelId="{B0D19528-E971-413D-9AE5-31FBEF533657}" type="parTrans" cxnId="{C8B73CDF-4D04-4A28-B076-0AC13501D2B1}">
      <dgm:prSet/>
      <dgm:spPr/>
      <dgm:t>
        <a:bodyPr/>
        <a:lstStyle/>
        <a:p>
          <a:endParaRPr lang="ru-RU"/>
        </a:p>
      </dgm:t>
    </dgm:pt>
    <dgm:pt modelId="{FD469370-EBF6-4324-B7DF-DD59A2E7C828}" type="sibTrans" cxnId="{C8B73CDF-4D04-4A28-B076-0AC13501D2B1}">
      <dgm:prSet/>
      <dgm:spPr/>
      <dgm:t>
        <a:bodyPr/>
        <a:lstStyle/>
        <a:p>
          <a:endParaRPr lang="ru-RU"/>
        </a:p>
      </dgm:t>
    </dgm:pt>
    <dgm:pt modelId="{2EA73441-0114-496B-BEFA-937643AD8F85}" type="pres">
      <dgm:prSet presAssocID="{8E990E29-7EE4-4196-8BC0-B6C8EB6E8022}" presName="matrix" presStyleCnt="0">
        <dgm:presLayoutVars>
          <dgm:chMax val="1"/>
          <dgm:dir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F596A2E2-30ED-4141-BC3D-D6C551DC48E7}" type="pres">
      <dgm:prSet presAssocID="{8E990E29-7EE4-4196-8BC0-B6C8EB6E8022}" presName="diamond" presStyleLbl="bgShp" presStyleIdx="0" presStyleCnt="1" custLinFactNeighborX="-330" custLinFactNeighborY="-6982"/>
      <dgm:spPr/>
    </dgm:pt>
    <dgm:pt modelId="{91A9B61C-7765-4374-B81F-757C627409B5}" type="pres">
      <dgm:prSet presAssocID="{8E990E29-7EE4-4196-8BC0-B6C8EB6E8022}" presName="quad1" presStyleLbl="node1" presStyleIdx="0" presStyleCnt="4" custLinFactNeighborX="-2658" custLinFactNeighborY="74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9D4900D9-80A9-45E9-8D33-CCBC8863C11F}" type="pres">
      <dgm:prSet presAssocID="{8E990E29-7EE4-4196-8BC0-B6C8EB6E8022}" presName="quad2" presStyleLbl="node1" presStyleIdx="1" presStyleCnt="4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9785CD77-8BD4-4F4D-9D2A-40430E581867}" type="pres">
      <dgm:prSet presAssocID="{8E990E29-7EE4-4196-8BC0-B6C8EB6E8022}" presName="quad3" presStyleLbl="node1" presStyleIdx="2" presStyleCnt="4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5C9D3115-A401-4DCB-9003-31C149F7DF93}" type="pres">
      <dgm:prSet presAssocID="{8E990E29-7EE4-4196-8BC0-B6C8EB6E8022}" presName="quad4" presStyleLbl="node1" presStyleIdx="3" presStyleCnt="4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C8B73CDF-4D04-4A28-B076-0AC13501D2B1}" srcId="{8E990E29-7EE4-4196-8BC0-B6C8EB6E8022}" destId="{6AE8B2A1-2BAA-4CEA-83E6-871B73291F14}" srcOrd="3" destOrd="0" parTransId="{B0D19528-E971-413D-9AE5-31FBEF533657}" sibTransId="{FD469370-EBF6-4324-B7DF-DD59A2E7C828}"/>
    <dgm:cxn modelId="{7DA7AAEF-1FCC-463E-9C02-15717AE70489}" type="presOf" srcId="{AC0CDDCC-E857-413D-8F6A-97DE2FCEA781}" destId="{91A9B61C-7765-4374-B81F-757C627409B5}" srcOrd="0" destOrd="0" presId="urn:microsoft.com/office/officeart/2005/8/layout/matrix3"/>
    <dgm:cxn modelId="{C0253D9B-4E35-4D1D-92D8-CA5763AEC54E}" type="presOf" srcId="{8E990E29-7EE4-4196-8BC0-B6C8EB6E8022}" destId="{2EA73441-0114-496B-BEFA-937643AD8F85}" srcOrd="0" destOrd="0" presId="urn:microsoft.com/office/officeart/2005/8/layout/matrix3"/>
    <dgm:cxn modelId="{401F725E-DE6D-4C8D-BE80-74AD47B8903D}" type="presOf" srcId="{954918B9-196A-4792-A4B9-4C75D147D140}" destId="{9785CD77-8BD4-4F4D-9D2A-40430E581867}" srcOrd="0" destOrd="0" presId="urn:microsoft.com/office/officeart/2005/8/layout/matrix3"/>
    <dgm:cxn modelId="{97AACB50-5E90-46B5-9265-40B472F7630C}" type="presOf" srcId="{6AE8B2A1-2BAA-4CEA-83E6-871B73291F14}" destId="{5C9D3115-A401-4DCB-9003-31C149F7DF93}" srcOrd="0" destOrd="0" presId="urn:microsoft.com/office/officeart/2005/8/layout/matrix3"/>
    <dgm:cxn modelId="{225F5E46-00E5-4E99-A73D-B266B70B74DE}" srcId="{8E990E29-7EE4-4196-8BC0-B6C8EB6E8022}" destId="{7456813C-F87C-4839-BBBB-D1E03652148E}" srcOrd="1" destOrd="0" parTransId="{494C45FE-22BB-421A-A53B-7B54664CF25B}" sibTransId="{4DCBFA6D-1015-4082-B2FC-87FF54276CDC}"/>
    <dgm:cxn modelId="{36F16109-6273-4A81-96F3-9111835122DE}" srcId="{8E990E29-7EE4-4196-8BC0-B6C8EB6E8022}" destId="{954918B9-196A-4792-A4B9-4C75D147D140}" srcOrd="2" destOrd="0" parTransId="{4171A4B8-5446-4795-AAE2-4FA7AA3B1728}" sibTransId="{169469DE-23A9-412D-B080-B3E9C520DEF4}"/>
    <dgm:cxn modelId="{43169EC5-6BB4-43AC-9A29-482395E9A431}" type="presOf" srcId="{7456813C-F87C-4839-BBBB-D1E03652148E}" destId="{9D4900D9-80A9-45E9-8D33-CCBC8863C11F}" srcOrd="0" destOrd="0" presId="urn:microsoft.com/office/officeart/2005/8/layout/matrix3"/>
    <dgm:cxn modelId="{1FE45ABA-0DD6-4450-8DC4-FE57DA0AED78}" srcId="{8E990E29-7EE4-4196-8BC0-B6C8EB6E8022}" destId="{AC0CDDCC-E857-413D-8F6A-97DE2FCEA781}" srcOrd="0" destOrd="0" parTransId="{5BABE5AC-B7AE-48C4-B367-1053B8253405}" sibTransId="{5EDE8A3C-2AA0-4F1B-A563-33452A136DD5}"/>
    <dgm:cxn modelId="{B2524458-71DF-4B25-AA2E-1CF096366747}" type="presParOf" srcId="{2EA73441-0114-496B-BEFA-937643AD8F85}" destId="{F596A2E2-30ED-4141-BC3D-D6C551DC48E7}" srcOrd="0" destOrd="0" presId="urn:microsoft.com/office/officeart/2005/8/layout/matrix3"/>
    <dgm:cxn modelId="{20C1164C-8866-431B-BE3E-F673B25DB711}" type="presParOf" srcId="{2EA73441-0114-496B-BEFA-937643AD8F85}" destId="{91A9B61C-7765-4374-B81F-757C627409B5}" srcOrd="1" destOrd="0" presId="urn:microsoft.com/office/officeart/2005/8/layout/matrix3"/>
    <dgm:cxn modelId="{14969D2B-362C-4AD6-AE36-EA35456EFF71}" type="presParOf" srcId="{2EA73441-0114-496B-BEFA-937643AD8F85}" destId="{9D4900D9-80A9-45E9-8D33-CCBC8863C11F}" srcOrd="2" destOrd="0" presId="urn:microsoft.com/office/officeart/2005/8/layout/matrix3"/>
    <dgm:cxn modelId="{2851EDE6-9663-4668-AB19-CFFA081FD3A7}" type="presParOf" srcId="{2EA73441-0114-496B-BEFA-937643AD8F85}" destId="{9785CD77-8BD4-4F4D-9D2A-40430E581867}" srcOrd="3" destOrd="0" presId="urn:microsoft.com/office/officeart/2005/8/layout/matrix3"/>
    <dgm:cxn modelId="{DDE08CD5-9448-4713-9AFB-ABF31AE219F3}" type="presParOf" srcId="{2EA73441-0114-496B-BEFA-937643AD8F85}" destId="{5C9D3115-A401-4DCB-9003-31C149F7DF93}" srcOrd="4" destOrd="0" presId="urn:microsoft.com/office/officeart/2005/8/layout/matrix3"/>
  </dgm:cxnLst>
  <dgm:bg/>
  <dgm:whole/>
  <dgm:extLst>
    <a:ext uri="http://schemas.microsoft.com/office/drawing/2008/diagram">
      <dsp:dataModelExt xmlns:dsp="http://schemas.microsoft.com/office/drawing/2008/diagram" relId="rId9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321FDC3D-306D-4244-A661-9F94FF5150EA}" type="doc">
      <dgm:prSet loTypeId="urn:microsoft.com/office/officeart/2005/8/layout/pyramid2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DF5DFAAC-9E7E-45CC-9DC4-61A183780CB6}">
      <dgm:prSet/>
      <dgm:spPr/>
      <dgm:t>
        <a:bodyPr/>
        <a:lstStyle/>
        <a:p>
          <a:pPr rtl="0"/>
          <a:r>
            <a:rPr lang="ru-RU" dirty="0" err="1" smtClean="0"/>
            <a:t>розглянути</a:t>
          </a:r>
          <a:r>
            <a:rPr lang="ru-RU" dirty="0" smtClean="0"/>
            <a:t> </a:t>
          </a:r>
          <a:r>
            <a:rPr lang="ru-RU" dirty="0" err="1" smtClean="0"/>
            <a:t>історіографію</a:t>
          </a:r>
          <a:r>
            <a:rPr lang="ru-RU" dirty="0" smtClean="0"/>
            <a:t> </a:t>
          </a:r>
          <a:r>
            <a:rPr lang="ru-RU" dirty="0" err="1" smtClean="0"/>
            <a:t>творчості</a:t>
          </a:r>
          <a:endParaRPr lang="ru-RU" dirty="0" smtClean="0"/>
        </a:p>
        <a:p>
          <a:pPr rtl="0"/>
          <a:r>
            <a:rPr lang="ru-RU" dirty="0" smtClean="0"/>
            <a:t> К. </a:t>
          </a:r>
          <a:r>
            <a:rPr lang="ru-RU" dirty="0" err="1" smtClean="0"/>
            <a:t>Зіновієва</a:t>
          </a:r>
          <a:endParaRPr lang="ru-RU" dirty="0"/>
        </a:p>
      </dgm:t>
    </dgm:pt>
    <dgm:pt modelId="{DB356FCA-5A7B-49E4-A128-8BBCD1881809}" type="parTrans" cxnId="{25278FD3-3AEB-4AD2-96DE-308EA499D641}">
      <dgm:prSet/>
      <dgm:spPr/>
      <dgm:t>
        <a:bodyPr/>
        <a:lstStyle/>
        <a:p>
          <a:endParaRPr lang="ru-RU"/>
        </a:p>
      </dgm:t>
    </dgm:pt>
    <dgm:pt modelId="{5A978E72-38B8-404B-8071-C37740F323B4}" type="sibTrans" cxnId="{25278FD3-3AEB-4AD2-96DE-308EA499D641}">
      <dgm:prSet/>
      <dgm:spPr/>
      <dgm:t>
        <a:bodyPr/>
        <a:lstStyle/>
        <a:p>
          <a:endParaRPr lang="ru-RU"/>
        </a:p>
      </dgm:t>
    </dgm:pt>
    <dgm:pt modelId="{0ACCDA87-6A16-422F-9ABB-56AF627B83B0}">
      <dgm:prSet/>
      <dgm:spPr/>
      <dgm:t>
        <a:bodyPr/>
        <a:lstStyle/>
        <a:p>
          <a:pPr marL="0" marR="0" lvl="0" indent="0" defTabSz="914400" rtl="0" eaLnBrk="1" fontAlgn="auto" latinLnBrk="0" hangingPunct="1">
            <a:lnSpc>
              <a:spcPct val="100000"/>
            </a:lnSpc>
            <a:spcBef>
              <a:spcPts val="0"/>
            </a:spcBef>
            <a:spcAft>
              <a:spcPts val="0"/>
            </a:spcAft>
            <a:buClrTx/>
            <a:buSzTx/>
            <a:buFontTx/>
            <a:buNone/>
            <a:tabLst/>
            <a:defRPr/>
          </a:pPr>
          <a:r>
            <a:rPr lang="ru-RU" dirty="0" err="1" smtClean="0"/>
            <a:t>виявити</a:t>
          </a:r>
          <a:r>
            <a:rPr lang="ru-RU" dirty="0" smtClean="0"/>
            <a:t> у </a:t>
          </a:r>
          <a:r>
            <a:rPr lang="ru-RU" dirty="0" err="1" smtClean="0"/>
            <a:t>творчості</a:t>
          </a:r>
          <a:r>
            <a:rPr lang="ru-RU" dirty="0" smtClean="0"/>
            <a:t> К. </a:t>
          </a:r>
          <a:r>
            <a:rPr lang="ru-RU" dirty="0" err="1" smtClean="0"/>
            <a:t>Зіновієва</a:t>
          </a:r>
          <a:r>
            <a:rPr lang="ru-RU" dirty="0" smtClean="0"/>
            <a:t> </a:t>
          </a:r>
          <a:r>
            <a:rPr lang="ru-RU" dirty="0" err="1" smtClean="0"/>
            <a:t>риси</a:t>
          </a:r>
          <a:r>
            <a:rPr lang="ru-RU" dirty="0" smtClean="0"/>
            <a:t>,</a:t>
          </a:r>
        </a:p>
        <a:p>
          <a:pPr lvl="0" defTabSz="164465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dirty="0" err="1" smtClean="0"/>
            <a:t>властиві</a:t>
          </a:r>
          <a:r>
            <a:rPr lang="ru-RU" dirty="0" smtClean="0"/>
            <a:t> </a:t>
          </a:r>
          <a:r>
            <a:rPr lang="ru-RU" dirty="0" smtClean="0"/>
            <a:t>для </a:t>
          </a:r>
          <a:r>
            <a:rPr lang="ru-RU" dirty="0" err="1" smtClean="0"/>
            <a:t>барокової</a:t>
          </a:r>
          <a:r>
            <a:rPr lang="ru-RU" dirty="0" smtClean="0"/>
            <a:t> </a:t>
          </a:r>
          <a:r>
            <a:rPr lang="ru-RU" dirty="0" err="1" smtClean="0"/>
            <a:t>філософії</a:t>
          </a:r>
          <a:endParaRPr lang="ru-RU" dirty="0"/>
        </a:p>
      </dgm:t>
    </dgm:pt>
    <dgm:pt modelId="{252DE42D-0CAA-44ED-846B-25F73E5EA4A8}" type="parTrans" cxnId="{ED76BFA5-6D21-4307-B72D-6AB5E17025DF}">
      <dgm:prSet/>
      <dgm:spPr/>
      <dgm:t>
        <a:bodyPr/>
        <a:lstStyle/>
        <a:p>
          <a:endParaRPr lang="ru-RU"/>
        </a:p>
      </dgm:t>
    </dgm:pt>
    <dgm:pt modelId="{9839691E-20EF-441E-9B82-872D02D40B2A}" type="sibTrans" cxnId="{ED76BFA5-6D21-4307-B72D-6AB5E17025DF}">
      <dgm:prSet/>
      <dgm:spPr/>
      <dgm:t>
        <a:bodyPr/>
        <a:lstStyle/>
        <a:p>
          <a:endParaRPr lang="ru-RU"/>
        </a:p>
      </dgm:t>
    </dgm:pt>
    <dgm:pt modelId="{CC237BE9-3068-4D68-84FE-32E0552DBA0E}">
      <dgm:prSet/>
      <dgm:spPr/>
      <dgm:t>
        <a:bodyPr/>
        <a:lstStyle/>
        <a:p>
          <a:pPr rtl="0"/>
          <a:r>
            <a:rPr lang="ru-RU" dirty="0" err="1" smtClean="0"/>
            <a:t>дослідити</a:t>
          </a:r>
          <a:r>
            <a:rPr lang="ru-RU" dirty="0" smtClean="0"/>
            <a:t> </a:t>
          </a:r>
          <a:r>
            <a:rPr lang="ru-RU" dirty="0" err="1" smtClean="0"/>
            <a:t>тексти</a:t>
          </a:r>
          <a:r>
            <a:rPr lang="ru-RU" dirty="0" smtClean="0"/>
            <a:t> </a:t>
          </a:r>
          <a:r>
            <a:rPr lang="ru-RU" dirty="0" err="1" smtClean="0"/>
            <a:t>Климентія</a:t>
          </a:r>
          <a:r>
            <a:rPr lang="ru-RU" dirty="0" smtClean="0"/>
            <a:t> </a:t>
          </a:r>
          <a:r>
            <a:rPr lang="ru-RU" dirty="0" err="1" smtClean="0"/>
            <a:t>Зіновієва</a:t>
          </a:r>
          <a:r>
            <a:rPr lang="ru-RU" dirty="0" smtClean="0"/>
            <a:t> у </a:t>
          </a:r>
          <a:r>
            <a:rPr lang="ru-RU" dirty="0" err="1" smtClean="0"/>
            <a:t>контексті</a:t>
          </a:r>
          <a:r>
            <a:rPr lang="ru-RU" dirty="0" smtClean="0"/>
            <a:t> </a:t>
          </a:r>
          <a:r>
            <a:rPr lang="ru-RU" dirty="0" err="1" smtClean="0"/>
            <a:t>барокової</a:t>
          </a:r>
          <a:r>
            <a:rPr lang="ru-RU" dirty="0" smtClean="0"/>
            <a:t> </a:t>
          </a:r>
          <a:r>
            <a:rPr lang="ru-RU" dirty="0" err="1" smtClean="0"/>
            <a:t>поетики</a:t>
          </a:r>
          <a:r>
            <a:rPr lang="ru-RU" dirty="0" smtClean="0"/>
            <a:t> </a:t>
          </a:r>
          <a:endParaRPr lang="ru-RU" dirty="0"/>
        </a:p>
      </dgm:t>
    </dgm:pt>
    <dgm:pt modelId="{D99BC554-B85B-4504-9F8E-7880AB7669EE}" type="parTrans" cxnId="{B643176B-EA62-41BC-84DE-76739D51BFC8}">
      <dgm:prSet/>
      <dgm:spPr/>
      <dgm:t>
        <a:bodyPr/>
        <a:lstStyle/>
        <a:p>
          <a:endParaRPr lang="ru-RU"/>
        </a:p>
      </dgm:t>
    </dgm:pt>
    <dgm:pt modelId="{16C3F896-4671-43DF-B5E5-48508C864C4F}" type="sibTrans" cxnId="{B643176B-EA62-41BC-84DE-76739D51BFC8}">
      <dgm:prSet/>
      <dgm:spPr/>
      <dgm:t>
        <a:bodyPr/>
        <a:lstStyle/>
        <a:p>
          <a:endParaRPr lang="ru-RU"/>
        </a:p>
      </dgm:t>
    </dgm:pt>
    <dgm:pt modelId="{33649129-B275-43FA-B045-39C36B1B00E4}" type="pres">
      <dgm:prSet presAssocID="{321FDC3D-306D-4244-A661-9F94FF5150EA}" presName="compositeShape" presStyleCnt="0">
        <dgm:presLayoutVars>
          <dgm:dir/>
          <dgm:resizeHandles/>
        </dgm:presLayoutVars>
      </dgm:prSet>
      <dgm:spPr/>
      <dgm:t>
        <a:bodyPr/>
        <a:lstStyle/>
        <a:p>
          <a:endParaRPr lang="ru-RU"/>
        </a:p>
      </dgm:t>
    </dgm:pt>
    <dgm:pt modelId="{FD54E3A0-59A7-417A-99B8-2DC5CA21BF95}" type="pres">
      <dgm:prSet presAssocID="{321FDC3D-306D-4244-A661-9F94FF5150EA}" presName="pyramid" presStyleLbl="node1" presStyleIdx="0" presStyleCnt="1"/>
      <dgm:spPr/>
    </dgm:pt>
    <dgm:pt modelId="{055FF469-826B-4EFA-B409-F745F5B1A326}" type="pres">
      <dgm:prSet presAssocID="{321FDC3D-306D-4244-A661-9F94FF5150EA}" presName="theList" presStyleCnt="0"/>
      <dgm:spPr/>
    </dgm:pt>
    <dgm:pt modelId="{EF8718B3-2DAE-4C81-9CBC-2AD8C816AAA8}" type="pres">
      <dgm:prSet presAssocID="{DF5DFAAC-9E7E-45CC-9DC4-61A183780CB6}" presName="aNode" presStyleLbl="fgAcc1" presStyleIdx="0" presStyleCnt="3" custScaleX="209177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9BF5A4AA-C5DC-484F-B170-01333C6CA2B3}" type="pres">
      <dgm:prSet presAssocID="{DF5DFAAC-9E7E-45CC-9DC4-61A183780CB6}" presName="aSpace" presStyleCnt="0"/>
      <dgm:spPr/>
    </dgm:pt>
    <dgm:pt modelId="{83756205-0C23-48BE-A86B-F58F44CB7DA6}" type="pres">
      <dgm:prSet presAssocID="{0ACCDA87-6A16-422F-9ABB-56AF627B83B0}" presName="aNode" presStyleLbl="fgAcc1" presStyleIdx="1" presStyleCnt="3" custScaleX="205696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37FD9DA0-563E-4D5E-B798-4EDF184BB776}" type="pres">
      <dgm:prSet presAssocID="{0ACCDA87-6A16-422F-9ABB-56AF627B83B0}" presName="aSpace" presStyleCnt="0"/>
      <dgm:spPr/>
    </dgm:pt>
    <dgm:pt modelId="{5A357497-76E7-44D2-AADE-67855BF3AF03}" type="pres">
      <dgm:prSet presAssocID="{CC237BE9-3068-4D68-84FE-32E0552DBA0E}" presName="aNode" presStyleLbl="fgAcc1" presStyleIdx="2" presStyleCnt="3" custScaleX="206650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0BF27A9A-5B7E-4EE7-A689-7012DE832077}" type="pres">
      <dgm:prSet presAssocID="{CC237BE9-3068-4D68-84FE-32E0552DBA0E}" presName="aSpace" presStyleCnt="0"/>
      <dgm:spPr/>
    </dgm:pt>
  </dgm:ptLst>
  <dgm:cxnLst>
    <dgm:cxn modelId="{B643176B-EA62-41BC-84DE-76739D51BFC8}" srcId="{321FDC3D-306D-4244-A661-9F94FF5150EA}" destId="{CC237BE9-3068-4D68-84FE-32E0552DBA0E}" srcOrd="2" destOrd="0" parTransId="{D99BC554-B85B-4504-9F8E-7880AB7669EE}" sibTransId="{16C3F896-4671-43DF-B5E5-48508C864C4F}"/>
    <dgm:cxn modelId="{C9855C8D-23F1-4433-9601-29F806CFD654}" type="presOf" srcId="{CC237BE9-3068-4D68-84FE-32E0552DBA0E}" destId="{5A357497-76E7-44D2-AADE-67855BF3AF03}" srcOrd="0" destOrd="0" presId="urn:microsoft.com/office/officeart/2005/8/layout/pyramid2"/>
    <dgm:cxn modelId="{921DB4A7-1748-4508-9545-BB3F043ED331}" type="presOf" srcId="{0ACCDA87-6A16-422F-9ABB-56AF627B83B0}" destId="{83756205-0C23-48BE-A86B-F58F44CB7DA6}" srcOrd="0" destOrd="0" presId="urn:microsoft.com/office/officeart/2005/8/layout/pyramid2"/>
    <dgm:cxn modelId="{8CD06186-E7CF-4AC9-90CC-9C9E1AAA1F3B}" type="presOf" srcId="{DF5DFAAC-9E7E-45CC-9DC4-61A183780CB6}" destId="{EF8718B3-2DAE-4C81-9CBC-2AD8C816AAA8}" srcOrd="0" destOrd="0" presId="urn:microsoft.com/office/officeart/2005/8/layout/pyramid2"/>
    <dgm:cxn modelId="{25278FD3-3AEB-4AD2-96DE-308EA499D641}" srcId="{321FDC3D-306D-4244-A661-9F94FF5150EA}" destId="{DF5DFAAC-9E7E-45CC-9DC4-61A183780CB6}" srcOrd="0" destOrd="0" parTransId="{DB356FCA-5A7B-49E4-A128-8BBCD1881809}" sibTransId="{5A978E72-38B8-404B-8071-C37740F323B4}"/>
    <dgm:cxn modelId="{3A9CA486-CD94-4F57-9A54-8A1FB7C8B163}" type="presOf" srcId="{321FDC3D-306D-4244-A661-9F94FF5150EA}" destId="{33649129-B275-43FA-B045-39C36B1B00E4}" srcOrd="0" destOrd="0" presId="urn:microsoft.com/office/officeart/2005/8/layout/pyramid2"/>
    <dgm:cxn modelId="{ED76BFA5-6D21-4307-B72D-6AB5E17025DF}" srcId="{321FDC3D-306D-4244-A661-9F94FF5150EA}" destId="{0ACCDA87-6A16-422F-9ABB-56AF627B83B0}" srcOrd="1" destOrd="0" parTransId="{252DE42D-0CAA-44ED-846B-25F73E5EA4A8}" sibTransId="{9839691E-20EF-441E-9B82-872D02D40B2A}"/>
    <dgm:cxn modelId="{400F21C6-3B06-4FCF-8896-0A1C33671C3E}" type="presParOf" srcId="{33649129-B275-43FA-B045-39C36B1B00E4}" destId="{FD54E3A0-59A7-417A-99B8-2DC5CA21BF95}" srcOrd="0" destOrd="0" presId="urn:microsoft.com/office/officeart/2005/8/layout/pyramid2"/>
    <dgm:cxn modelId="{0A92094A-2122-4487-9341-A503EFC88A75}" type="presParOf" srcId="{33649129-B275-43FA-B045-39C36B1B00E4}" destId="{055FF469-826B-4EFA-B409-F745F5B1A326}" srcOrd="1" destOrd="0" presId="urn:microsoft.com/office/officeart/2005/8/layout/pyramid2"/>
    <dgm:cxn modelId="{BEB74404-8322-4B53-96B6-5F649B1EB344}" type="presParOf" srcId="{055FF469-826B-4EFA-B409-F745F5B1A326}" destId="{EF8718B3-2DAE-4C81-9CBC-2AD8C816AAA8}" srcOrd="0" destOrd="0" presId="urn:microsoft.com/office/officeart/2005/8/layout/pyramid2"/>
    <dgm:cxn modelId="{9F0A5054-B5F4-4088-9D7C-8A95BCA83699}" type="presParOf" srcId="{055FF469-826B-4EFA-B409-F745F5B1A326}" destId="{9BF5A4AA-C5DC-484F-B170-01333C6CA2B3}" srcOrd="1" destOrd="0" presId="urn:microsoft.com/office/officeart/2005/8/layout/pyramid2"/>
    <dgm:cxn modelId="{2671C175-153E-4E6F-9831-BF8FAA8C486D}" type="presParOf" srcId="{055FF469-826B-4EFA-B409-F745F5B1A326}" destId="{83756205-0C23-48BE-A86B-F58F44CB7DA6}" srcOrd="2" destOrd="0" presId="urn:microsoft.com/office/officeart/2005/8/layout/pyramid2"/>
    <dgm:cxn modelId="{E3759740-2F8F-4B6D-AE38-77B0939FAC89}" type="presParOf" srcId="{055FF469-826B-4EFA-B409-F745F5B1A326}" destId="{37FD9DA0-563E-4D5E-B798-4EDF184BB776}" srcOrd="3" destOrd="0" presId="urn:microsoft.com/office/officeart/2005/8/layout/pyramid2"/>
    <dgm:cxn modelId="{D57FF14B-276F-4416-B8BD-8AE13245C241}" type="presParOf" srcId="{055FF469-826B-4EFA-B409-F745F5B1A326}" destId="{5A357497-76E7-44D2-AADE-67855BF3AF03}" srcOrd="4" destOrd="0" presId="urn:microsoft.com/office/officeart/2005/8/layout/pyramid2"/>
    <dgm:cxn modelId="{9A1F2BD6-FBF7-4987-9001-A70D4562028C}" type="presParOf" srcId="{055FF469-826B-4EFA-B409-F745F5B1A326}" destId="{0BF27A9A-5B7E-4EE7-A689-7012DE832077}" srcOrd="5" destOrd="0" presId="urn:microsoft.com/office/officeart/2005/8/layout/pyramid2"/>
  </dgm:cxnLst>
  <dgm:bg/>
  <dgm:whole/>
  <dgm:extLst>
    <a:ext uri="http://schemas.microsoft.com/office/drawing/2008/diagram">
      <dsp:dataModelExt xmlns:dsp="http://schemas.microsoft.com/office/drawing/2008/diagram" relId="rId14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9192FFB3-E7AF-485B-BFD7-F55ED50C4DFB}" type="doc">
      <dgm:prSet loTypeId="urn:microsoft.com/office/officeart/2005/8/layout/cycle8" loCatId="cycle" qsTypeId="urn:microsoft.com/office/officeart/2005/8/quickstyle/3d3" qsCatId="3D" csTypeId="urn:microsoft.com/office/officeart/2005/8/colors/accent1_2" csCatId="accent1"/>
      <dgm:spPr/>
      <dgm:t>
        <a:bodyPr/>
        <a:lstStyle/>
        <a:p>
          <a:endParaRPr lang="ru-RU"/>
        </a:p>
      </dgm:t>
    </dgm:pt>
    <dgm:pt modelId="{E63240B3-52DF-4453-A415-626861756E6A}">
      <dgm:prSet/>
      <dgm:spPr/>
      <dgm:t>
        <a:bodyPr/>
        <a:lstStyle/>
        <a:p>
          <a:pPr rtl="0"/>
          <a:r>
            <a:rPr lang="ru-RU" smtClean="0"/>
            <a:t>теоцентризм</a:t>
          </a:r>
          <a:endParaRPr lang="ru-RU"/>
        </a:p>
      </dgm:t>
    </dgm:pt>
    <dgm:pt modelId="{224C9DBE-39A8-43C5-A0A5-BA592E39A53A}" type="parTrans" cxnId="{464896E1-BF43-4AD1-A986-E71BB5395031}">
      <dgm:prSet/>
      <dgm:spPr/>
      <dgm:t>
        <a:bodyPr/>
        <a:lstStyle/>
        <a:p>
          <a:endParaRPr lang="ru-RU"/>
        </a:p>
      </dgm:t>
    </dgm:pt>
    <dgm:pt modelId="{B5892E3E-64DA-4377-8789-CDFB3449AA92}" type="sibTrans" cxnId="{464896E1-BF43-4AD1-A986-E71BB5395031}">
      <dgm:prSet/>
      <dgm:spPr/>
      <dgm:t>
        <a:bodyPr/>
        <a:lstStyle/>
        <a:p>
          <a:endParaRPr lang="ru-RU"/>
        </a:p>
      </dgm:t>
    </dgm:pt>
    <dgm:pt modelId="{D49E4D9B-5575-442E-9722-32F4CB3DD4A5}">
      <dgm:prSet/>
      <dgm:spPr/>
      <dgm:t>
        <a:bodyPr/>
        <a:lstStyle/>
        <a:p>
          <a:pPr rtl="0"/>
          <a:r>
            <a:rPr lang="ru-RU" smtClean="0"/>
            <a:t>дуалізм</a:t>
          </a:r>
          <a:endParaRPr lang="ru-RU"/>
        </a:p>
      </dgm:t>
    </dgm:pt>
    <dgm:pt modelId="{C870C477-C79C-4B94-9219-CFA293F827D6}" type="parTrans" cxnId="{C9F9EC5F-D9F5-4722-91EA-D23676D67F3A}">
      <dgm:prSet/>
      <dgm:spPr/>
      <dgm:t>
        <a:bodyPr/>
        <a:lstStyle/>
        <a:p>
          <a:endParaRPr lang="ru-RU"/>
        </a:p>
      </dgm:t>
    </dgm:pt>
    <dgm:pt modelId="{1954DDF3-5FF3-4B58-9CD5-5CB91E865A76}" type="sibTrans" cxnId="{C9F9EC5F-D9F5-4722-91EA-D23676D67F3A}">
      <dgm:prSet/>
      <dgm:spPr/>
      <dgm:t>
        <a:bodyPr/>
        <a:lstStyle/>
        <a:p>
          <a:endParaRPr lang="ru-RU"/>
        </a:p>
      </dgm:t>
    </dgm:pt>
    <dgm:pt modelId="{642F9919-0306-4E7C-B030-4EDC364041F7}">
      <dgm:prSet/>
      <dgm:spPr/>
      <dgm:t>
        <a:bodyPr/>
        <a:lstStyle/>
        <a:p>
          <a:pPr rtl="0"/>
          <a:r>
            <a:rPr lang="ru-RU" smtClean="0"/>
            <a:t>песимізму</a:t>
          </a:r>
          <a:endParaRPr lang="ru-RU"/>
        </a:p>
      </dgm:t>
    </dgm:pt>
    <dgm:pt modelId="{5BCC54E6-8C16-4BA0-8D86-7377E6A7D56B}" type="parTrans" cxnId="{583B5054-10AA-412C-B279-6066264C8F1F}">
      <dgm:prSet/>
      <dgm:spPr/>
      <dgm:t>
        <a:bodyPr/>
        <a:lstStyle/>
        <a:p>
          <a:endParaRPr lang="ru-RU"/>
        </a:p>
      </dgm:t>
    </dgm:pt>
    <dgm:pt modelId="{1E40E337-C955-443D-917D-99BDDB7B39A3}" type="sibTrans" cxnId="{583B5054-10AA-412C-B279-6066264C8F1F}">
      <dgm:prSet/>
      <dgm:spPr/>
      <dgm:t>
        <a:bodyPr/>
        <a:lstStyle/>
        <a:p>
          <a:endParaRPr lang="ru-RU"/>
        </a:p>
      </dgm:t>
    </dgm:pt>
    <dgm:pt modelId="{2113C4BD-3BC7-4428-AECE-F2D76D3F0848}">
      <dgm:prSet/>
      <dgm:spPr/>
      <dgm:t>
        <a:bodyPr/>
        <a:lstStyle/>
        <a:p>
          <a:pPr rtl="0"/>
          <a:r>
            <a:rPr lang="ru-RU" dirty="0" err="1" smtClean="0"/>
            <a:t>науковість</a:t>
          </a:r>
          <a:endParaRPr lang="ru-RU" dirty="0"/>
        </a:p>
      </dgm:t>
    </dgm:pt>
    <dgm:pt modelId="{D82A04E2-C620-4B0A-9445-1C7B6939F734}" type="parTrans" cxnId="{F9B52D5F-7E1D-4B23-84C1-94D09883ADC8}">
      <dgm:prSet/>
      <dgm:spPr/>
      <dgm:t>
        <a:bodyPr/>
        <a:lstStyle/>
        <a:p>
          <a:endParaRPr lang="ru-RU"/>
        </a:p>
      </dgm:t>
    </dgm:pt>
    <dgm:pt modelId="{D7763BA0-7098-42DE-A04D-856AF3868CEF}" type="sibTrans" cxnId="{F9B52D5F-7E1D-4B23-84C1-94D09883ADC8}">
      <dgm:prSet/>
      <dgm:spPr/>
      <dgm:t>
        <a:bodyPr/>
        <a:lstStyle/>
        <a:p>
          <a:endParaRPr lang="ru-RU"/>
        </a:p>
      </dgm:t>
    </dgm:pt>
    <dgm:pt modelId="{F3FF91D6-6ABD-41EE-9F0E-97B9D10FE668}" type="pres">
      <dgm:prSet presAssocID="{9192FFB3-E7AF-485B-BFD7-F55ED50C4DFB}" presName="compositeShape" presStyleCnt="0">
        <dgm:presLayoutVars>
          <dgm:chMax val="7"/>
          <dgm:dir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82428B37-A3B2-4E37-B001-D543D07A070D}" type="pres">
      <dgm:prSet presAssocID="{9192FFB3-E7AF-485B-BFD7-F55ED50C4DFB}" presName="wedge1" presStyleLbl="node1" presStyleIdx="0" presStyleCnt="4"/>
      <dgm:spPr/>
      <dgm:t>
        <a:bodyPr/>
        <a:lstStyle/>
        <a:p>
          <a:endParaRPr lang="ru-RU"/>
        </a:p>
      </dgm:t>
    </dgm:pt>
    <dgm:pt modelId="{4B84E59D-0270-4676-AA36-7338F328E2A2}" type="pres">
      <dgm:prSet presAssocID="{9192FFB3-E7AF-485B-BFD7-F55ED50C4DFB}" presName="dummy1a" presStyleCnt="0"/>
      <dgm:spPr/>
    </dgm:pt>
    <dgm:pt modelId="{59E096E1-AB8E-41B8-A6AE-61531F159228}" type="pres">
      <dgm:prSet presAssocID="{9192FFB3-E7AF-485B-BFD7-F55ED50C4DFB}" presName="dummy1b" presStyleCnt="0"/>
      <dgm:spPr/>
    </dgm:pt>
    <dgm:pt modelId="{426C3CFB-1C3D-41D2-8A4E-B7575CC0385C}" type="pres">
      <dgm:prSet presAssocID="{9192FFB3-E7AF-485B-BFD7-F55ED50C4DFB}" presName="wedge1Tx" presStyleLbl="node1" presStyleIdx="0" presStyleCnt="4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A3B9A716-8E2B-46D0-90CF-8615373ED237}" type="pres">
      <dgm:prSet presAssocID="{9192FFB3-E7AF-485B-BFD7-F55ED50C4DFB}" presName="wedge2" presStyleLbl="node1" presStyleIdx="1" presStyleCnt="4"/>
      <dgm:spPr/>
      <dgm:t>
        <a:bodyPr/>
        <a:lstStyle/>
        <a:p>
          <a:endParaRPr lang="ru-RU"/>
        </a:p>
      </dgm:t>
    </dgm:pt>
    <dgm:pt modelId="{AC4FDE0F-9E3E-4170-9D30-32464F3C75FD}" type="pres">
      <dgm:prSet presAssocID="{9192FFB3-E7AF-485B-BFD7-F55ED50C4DFB}" presName="dummy2a" presStyleCnt="0"/>
      <dgm:spPr/>
    </dgm:pt>
    <dgm:pt modelId="{0B4E920A-FAF7-4784-BFC7-EEEC7E434FFD}" type="pres">
      <dgm:prSet presAssocID="{9192FFB3-E7AF-485B-BFD7-F55ED50C4DFB}" presName="dummy2b" presStyleCnt="0"/>
      <dgm:spPr/>
    </dgm:pt>
    <dgm:pt modelId="{1B123B25-14BE-4A0C-9E00-EEC543755065}" type="pres">
      <dgm:prSet presAssocID="{9192FFB3-E7AF-485B-BFD7-F55ED50C4DFB}" presName="wedge2Tx" presStyleLbl="node1" presStyleIdx="1" presStyleCnt="4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AF0D4CA6-E66D-4713-8C78-9E9B2CD74A43}" type="pres">
      <dgm:prSet presAssocID="{9192FFB3-E7AF-485B-BFD7-F55ED50C4DFB}" presName="wedge3" presStyleLbl="node1" presStyleIdx="2" presStyleCnt="4"/>
      <dgm:spPr/>
      <dgm:t>
        <a:bodyPr/>
        <a:lstStyle/>
        <a:p>
          <a:endParaRPr lang="ru-RU"/>
        </a:p>
      </dgm:t>
    </dgm:pt>
    <dgm:pt modelId="{9D002C38-3CA1-4DB4-A4DB-93AADF69D96A}" type="pres">
      <dgm:prSet presAssocID="{9192FFB3-E7AF-485B-BFD7-F55ED50C4DFB}" presName="dummy3a" presStyleCnt="0"/>
      <dgm:spPr/>
    </dgm:pt>
    <dgm:pt modelId="{9E5E2DE9-A404-4637-A8A0-08E5EE8C2B69}" type="pres">
      <dgm:prSet presAssocID="{9192FFB3-E7AF-485B-BFD7-F55ED50C4DFB}" presName="dummy3b" presStyleCnt="0"/>
      <dgm:spPr/>
    </dgm:pt>
    <dgm:pt modelId="{18BF651B-402C-4A8B-B919-B210F74D132D}" type="pres">
      <dgm:prSet presAssocID="{9192FFB3-E7AF-485B-BFD7-F55ED50C4DFB}" presName="wedge3Tx" presStyleLbl="node1" presStyleIdx="2" presStyleCnt="4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03BD2BB6-DD37-475D-BDA3-4A0A44DFBE75}" type="pres">
      <dgm:prSet presAssocID="{9192FFB3-E7AF-485B-BFD7-F55ED50C4DFB}" presName="wedge4" presStyleLbl="node1" presStyleIdx="3" presStyleCnt="4"/>
      <dgm:spPr/>
      <dgm:t>
        <a:bodyPr/>
        <a:lstStyle/>
        <a:p>
          <a:endParaRPr lang="ru-RU"/>
        </a:p>
      </dgm:t>
    </dgm:pt>
    <dgm:pt modelId="{C7381872-E22D-4DCD-B0ED-C1403B3BA7E4}" type="pres">
      <dgm:prSet presAssocID="{9192FFB3-E7AF-485B-BFD7-F55ED50C4DFB}" presName="dummy4a" presStyleCnt="0"/>
      <dgm:spPr/>
    </dgm:pt>
    <dgm:pt modelId="{0CD05156-0BCE-4A50-A8EA-97D3997C1D46}" type="pres">
      <dgm:prSet presAssocID="{9192FFB3-E7AF-485B-BFD7-F55ED50C4DFB}" presName="dummy4b" presStyleCnt="0"/>
      <dgm:spPr/>
    </dgm:pt>
    <dgm:pt modelId="{9EFAD356-C572-4495-906F-9169327DEEBB}" type="pres">
      <dgm:prSet presAssocID="{9192FFB3-E7AF-485B-BFD7-F55ED50C4DFB}" presName="wedge4Tx" presStyleLbl="node1" presStyleIdx="3" presStyleCnt="4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41A12E83-F481-41AC-956A-FDCBB8498FB9}" type="pres">
      <dgm:prSet presAssocID="{B5892E3E-64DA-4377-8789-CDFB3449AA92}" presName="arrowWedge1" presStyleLbl="fgSibTrans2D1" presStyleIdx="0" presStyleCnt="4"/>
      <dgm:spPr/>
    </dgm:pt>
    <dgm:pt modelId="{E0422D56-1822-4F9C-97C2-B7C808CE7BF2}" type="pres">
      <dgm:prSet presAssocID="{1954DDF3-5FF3-4B58-9CD5-5CB91E865A76}" presName="arrowWedge2" presStyleLbl="fgSibTrans2D1" presStyleIdx="1" presStyleCnt="4"/>
      <dgm:spPr/>
    </dgm:pt>
    <dgm:pt modelId="{8570E9A0-A103-4AB3-9829-485360BA6E02}" type="pres">
      <dgm:prSet presAssocID="{1E40E337-C955-443D-917D-99BDDB7B39A3}" presName="arrowWedge3" presStyleLbl="fgSibTrans2D1" presStyleIdx="2" presStyleCnt="4"/>
      <dgm:spPr/>
    </dgm:pt>
    <dgm:pt modelId="{22719A77-1A9E-4C36-A790-C90F6A3028EB}" type="pres">
      <dgm:prSet presAssocID="{D7763BA0-7098-42DE-A04D-856AF3868CEF}" presName="arrowWedge4" presStyleLbl="fgSibTrans2D1" presStyleIdx="3" presStyleCnt="4"/>
      <dgm:spPr/>
    </dgm:pt>
  </dgm:ptLst>
  <dgm:cxnLst>
    <dgm:cxn modelId="{C9F9EC5F-D9F5-4722-91EA-D23676D67F3A}" srcId="{9192FFB3-E7AF-485B-BFD7-F55ED50C4DFB}" destId="{D49E4D9B-5575-442E-9722-32F4CB3DD4A5}" srcOrd="1" destOrd="0" parTransId="{C870C477-C79C-4B94-9219-CFA293F827D6}" sibTransId="{1954DDF3-5FF3-4B58-9CD5-5CB91E865A76}"/>
    <dgm:cxn modelId="{FB2381C2-4D41-4524-A346-BA8E24335271}" type="presOf" srcId="{2113C4BD-3BC7-4428-AECE-F2D76D3F0848}" destId="{9EFAD356-C572-4495-906F-9169327DEEBB}" srcOrd="1" destOrd="0" presId="urn:microsoft.com/office/officeart/2005/8/layout/cycle8"/>
    <dgm:cxn modelId="{435D81AA-0929-4877-A898-BAC466CB11DB}" type="presOf" srcId="{9192FFB3-E7AF-485B-BFD7-F55ED50C4DFB}" destId="{F3FF91D6-6ABD-41EE-9F0E-97B9D10FE668}" srcOrd="0" destOrd="0" presId="urn:microsoft.com/office/officeart/2005/8/layout/cycle8"/>
    <dgm:cxn modelId="{3B79F73D-3E49-48AD-83AE-12BDCF6CB468}" type="presOf" srcId="{642F9919-0306-4E7C-B030-4EDC364041F7}" destId="{18BF651B-402C-4A8B-B919-B210F74D132D}" srcOrd="1" destOrd="0" presId="urn:microsoft.com/office/officeart/2005/8/layout/cycle8"/>
    <dgm:cxn modelId="{860C8CF1-C8BC-4DFE-B7A5-D6E3D78A0471}" type="presOf" srcId="{D49E4D9B-5575-442E-9722-32F4CB3DD4A5}" destId="{A3B9A716-8E2B-46D0-90CF-8615373ED237}" srcOrd="0" destOrd="0" presId="urn:microsoft.com/office/officeart/2005/8/layout/cycle8"/>
    <dgm:cxn modelId="{55B965F1-C290-4598-BB25-43DB741625FE}" type="presOf" srcId="{2113C4BD-3BC7-4428-AECE-F2D76D3F0848}" destId="{03BD2BB6-DD37-475D-BDA3-4A0A44DFBE75}" srcOrd="0" destOrd="0" presId="urn:microsoft.com/office/officeart/2005/8/layout/cycle8"/>
    <dgm:cxn modelId="{4642F7CB-6C44-4E7D-A624-99A7C5893EB3}" type="presOf" srcId="{642F9919-0306-4E7C-B030-4EDC364041F7}" destId="{AF0D4CA6-E66D-4713-8C78-9E9B2CD74A43}" srcOrd="0" destOrd="0" presId="urn:microsoft.com/office/officeart/2005/8/layout/cycle8"/>
    <dgm:cxn modelId="{583B5054-10AA-412C-B279-6066264C8F1F}" srcId="{9192FFB3-E7AF-485B-BFD7-F55ED50C4DFB}" destId="{642F9919-0306-4E7C-B030-4EDC364041F7}" srcOrd="2" destOrd="0" parTransId="{5BCC54E6-8C16-4BA0-8D86-7377E6A7D56B}" sibTransId="{1E40E337-C955-443D-917D-99BDDB7B39A3}"/>
    <dgm:cxn modelId="{2E2E3461-2C5E-4CB2-A042-F490F99C02A4}" type="presOf" srcId="{E63240B3-52DF-4453-A415-626861756E6A}" destId="{426C3CFB-1C3D-41D2-8A4E-B7575CC0385C}" srcOrd="1" destOrd="0" presId="urn:microsoft.com/office/officeart/2005/8/layout/cycle8"/>
    <dgm:cxn modelId="{2C12C5E2-8E11-465A-AAB8-730E70A7C070}" type="presOf" srcId="{E63240B3-52DF-4453-A415-626861756E6A}" destId="{82428B37-A3B2-4E37-B001-D543D07A070D}" srcOrd="0" destOrd="0" presId="urn:microsoft.com/office/officeart/2005/8/layout/cycle8"/>
    <dgm:cxn modelId="{F9B52D5F-7E1D-4B23-84C1-94D09883ADC8}" srcId="{9192FFB3-E7AF-485B-BFD7-F55ED50C4DFB}" destId="{2113C4BD-3BC7-4428-AECE-F2D76D3F0848}" srcOrd="3" destOrd="0" parTransId="{D82A04E2-C620-4B0A-9445-1C7B6939F734}" sibTransId="{D7763BA0-7098-42DE-A04D-856AF3868CEF}"/>
    <dgm:cxn modelId="{26E1B161-3C60-412D-9032-05E864CE78AF}" type="presOf" srcId="{D49E4D9B-5575-442E-9722-32F4CB3DD4A5}" destId="{1B123B25-14BE-4A0C-9E00-EEC543755065}" srcOrd="1" destOrd="0" presId="urn:microsoft.com/office/officeart/2005/8/layout/cycle8"/>
    <dgm:cxn modelId="{464896E1-BF43-4AD1-A986-E71BB5395031}" srcId="{9192FFB3-E7AF-485B-BFD7-F55ED50C4DFB}" destId="{E63240B3-52DF-4453-A415-626861756E6A}" srcOrd="0" destOrd="0" parTransId="{224C9DBE-39A8-43C5-A0A5-BA592E39A53A}" sibTransId="{B5892E3E-64DA-4377-8789-CDFB3449AA92}"/>
    <dgm:cxn modelId="{DE3A9DDD-164C-4E13-8E68-193C58A917F8}" type="presParOf" srcId="{F3FF91D6-6ABD-41EE-9F0E-97B9D10FE668}" destId="{82428B37-A3B2-4E37-B001-D543D07A070D}" srcOrd="0" destOrd="0" presId="urn:microsoft.com/office/officeart/2005/8/layout/cycle8"/>
    <dgm:cxn modelId="{D649B8E8-F646-482F-95F8-6B794EA34DC8}" type="presParOf" srcId="{F3FF91D6-6ABD-41EE-9F0E-97B9D10FE668}" destId="{4B84E59D-0270-4676-AA36-7338F328E2A2}" srcOrd="1" destOrd="0" presId="urn:microsoft.com/office/officeart/2005/8/layout/cycle8"/>
    <dgm:cxn modelId="{4CA8A9C4-E49B-454D-B150-76A93BFC0E97}" type="presParOf" srcId="{F3FF91D6-6ABD-41EE-9F0E-97B9D10FE668}" destId="{59E096E1-AB8E-41B8-A6AE-61531F159228}" srcOrd="2" destOrd="0" presId="urn:microsoft.com/office/officeart/2005/8/layout/cycle8"/>
    <dgm:cxn modelId="{DE42AB72-B409-4A20-B317-A74E3479CACC}" type="presParOf" srcId="{F3FF91D6-6ABD-41EE-9F0E-97B9D10FE668}" destId="{426C3CFB-1C3D-41D2-8A4E-B7575CC0385C}" srcOrd="3" destOrd="0" presId="urn:microsoft.com/office/officeart/2005/8/layout/cycle8"/>
    <dgm:cxn modelId="{34769E7E-A1FC-458F-8743-31420CD76DA7}" type="presParOf" srcId="{F3FF91D6-6ABD-41EE-9F0E-97B9D10FE668}" destId="{A3B9A716-8E2B-46D0-90CF-8615373ED237}" srcOrd="4" destOrd="0" presId="urn:microsoft.com/office/officeart/2005/8/layout/cycle8"/>
    <dgm:cxn modelId="{F67B2E3B-C01D-4F11-82EA-6B183FAAA9EF}" type="presParOf" srcId="{F3FF91D6-6ABD-41EE-9F0E-97B9D10FE668}" destId="{AC4FDE0F-9E3E-4170-9D30-32464F3C75FD}" srcOrd="5" destOrd="0" presId="urn:microsoft.com/office/officeart/2005/8/layout/cycle8"/>
    <dgm:cxn modelId="{305BDA87-0C78-43AF-B12E-6325BDFAC4AF}" type="presParOf" srcId="{F3FF91D6-6ABD-41EE-9F0E-97B9D10FE668}" destId="{0B4E920A-FAF7-4784-BFC7-EEEC7E434FFD}" srcOrd="6" destOrd="0" presId="urn:microsoft.com/office/officeart/2005/8/layout/cycle8"/>
    <dgm:cxn modelId="{EB994561-FECB-4F85-8C86-7B5A4D4975D7}" type="presParOf" srcId="{F3FF91D6-6ABD-41EE-9F0E-97B9D10FE668}" destId="{1B123B25-14BE-4A0C-9E00-EEC543755065}" srcOrd="7" destOrd="0" presId="urn:microsoft.com/office/officeart/2005/8/layout/cycle8"/>
    <dgm:cxn modelId="{B707F288-51BC-4092-B9F3-4674B523638F}" type="presParOf" srcId="{F3FF91D6-6ABD-41EE-9F0E-97B9D10FE668}" destId="{AF0D4CA6-E66D-4713-8C78-9E9B2CD74A43}" srcOrd="8" destOrd="0" presId="urn:microsoft.com/office/officeart/2005/8/layout/cycle8"/>
    <dgm:cxn modelId="{EBCEDE78-B62E-4E46-899E-4D8C378DDC07}" type="presParOf" srcId="{F3FF91D6-6ABD-41EE-9F0E-97B9D10FE668}" destId="{9D002C38-3CA1-4DB4-A4DB-93AADF69D96A}" srcOrd="9" destOrd="0" presId="urn:microsoft.com/office/officeart/2005/8/layout/cycle8"/>
    <dgm:cxn modelId="{B61F4A72-D74A-443E-96B4-6AA470C2EC0F}" type="presParOf" srcId="{F3FF91D6-6ABD-41EE-9F0E-97B9D10FE668}" destId="{9E5E2DE9-A404-4637-A8A0-08E5EE8C2B69}" srcOrd="10" destOrd="0" presId="urn:microsoft.com/office/officeart/2005/8/layout/cycle8"/>
    <dgm:cxn modelId="{29CFA0FE-68BE-4CAF-ACCC-22BD2A17E301}" type="presParOf" srcId="{F3FF91D6-6ABD-41EE-9F0E-97B9D10FE668}" destId="{18BF651B-402C-4A8B-B919-B210F74D132D}" srcOrd="11" destOrd="0" presId="urn:microsoft.com/office/officeart/2005/8/layout/cycle8"/>
    <dgm:cxn modelId="{5EFA3DC9-DA05-423B-B72B-BCC307429396}" type="presParOf" srcId="{F3FF91D6-6ABD-41EE-9F0E-97B9D10FE668}" destId="{03BD2BB6-DD37-475D-BDA3-4A0A44DFBE75}" srcOrd="12" destOrd="0" presId="urn:microsoft.com/office/officeart/2005/8/layout/cycle8"/>
    <dgm:cxn modelId="{AA3EC4A9-FA6D-4489-B35A-731CA3FEEA7C}" type="presParOf" srcId="{F3FF91D6-6ABD-41EE-9F0E-97B9D10FE668}" destId="{C7381872-E22D-4DCD-B0ED-C1403B3BA7E4}" srcOrd="13" destOrd="0" presId="urn:microsoft.com/office/officeart/2005/8/layout/cycle8"/>
    <dgm:cxn modelId="{F146614E-FFFE-4DB9-9F62-1E3E2A2E0E22}" type="presParOf" srcId="{F3FF91D6-6ABD-41EE-9F0E-97B9D10FE668}" destId="{0CD05156-0BCE-4A50-A8EA-97D3997C1D46}" srcOrd="14" destOrd="0" presId="urn:microsoft.com/office/officeart/2005/8/layout/cycle8"/>
    <dgm:cxn modelId="{20937467-89E2-4AFA-8457-6186A9A15A7E}" type="presParOf" srcId="{F3FF91D6-6ABD-41EE-9F0E-97B9D10FE668}" destId="{9EFAD356-C572-4495-906F-9169327DEEBB}" srcOrd="15" destOrd="0" presId="urn:microsoft.com/office/officeart/2005/8/layout/cycle8"/>
    <dgm:cxn modelId="{806515BF-BEC0-4AAB-B47B-0327C2B95388}" type="presParOf" srcId="{F3FF91D6-6ABD-41EE-9F0E-97B9D10FE668}" destId="{41A12E83-F481-41AC-956A-FDCBB8498FB9}" srcOrd="16" destOrd="0" presId="urn:microsoft.com/office/officeart/2005/8/layout/cycle8"/>
    <dgm:cxn modelId="{06F3B0A1-5601-43B7-86F9-EF70A1FD299C}" type="presParOf" srcId="{F3FF91D6-6ABD-41EE-9F0E-97B9D10FE668}" destId="{E0422D56-1822-4F9C-97C2-B7C808CE7BF2}" srcOrd="17" destOrd="0" presId="urn:microsoft.com/office/officeart/2005/8/layout/cycle8"/>
    <dgm:cxn modelId="{2DAFA512-EC26-4AFD-9D48-6BAB0657366A}" type="presParOf" srcId="{F3FF91D6-6ABD-41EE-9F0E-97B9D10FE668}" destId="{8570E9A0-A103-4AB3-9829-485360BA6E02}" srcOrd="18" destOrd="0" presId="urn:microsoft.com/office/officeart/2005/8/layout/cycle8"/>
    <dgm:cxn modelId="{43EF2AD6-F9F1-4D1D-9ED5-8A7A73B94C3A}" type="presParOf" srcId="{F3FF91D6-6ABD-41EE-9F0E-97B9D10FE668}" destId="{22719A77-1A9E-4C36-A790-C90F6A3028EB}" srcOrd="19" destOrd="0" presId="urn:microsoft.com/office/officeart/2005/8/layout/cycle8"/>
  </dgm:cxnLst>
  <dgm:bg/>
  <dgm:whole/>
  <dgm:extLst>
    <a:ext uri="http://schemas.microsoft.com/office/drawing/2008/diagram">
      <dsp:dataModelExt xmlns:dsp="http://schemas.microsoft.com/office/drawing/2008/diagram" relId="rId19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F596A2E2-30ED-4141-BC3D-D6C551DC48E7}">
      <dsp:nvSpPr>
        <dsp:cNvPr id="0" name=""/>
        <dsp:cNvSpPr/>
      </dsp:nvSpPr>
      <dsp:spPr>
        <a:xfrm>
          <a:off x="2395313" y="0"/>
          <a:ext cx="8194145" cy="8194145"/>
        </a:xfrm>
        <a:prstGeom prst="diamond">
          <a:avLst/>
        </a:prstGeom>
        <a:solidFill>
          <a:schemeClr val="accent1">
            <a:tint val="4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91A9B61C-7765-4374-B81F-757C627409B5}">
      <dsp:nvSpPr>
        <dsp:cNvPr id="0" name=""/>
        <dsp:cNvSpPr/>
      </dsp:nvSpPr>
      <dsp:spPr>
        <a:xfrm>
          <a:off x="3115856" y="780808"/>
          <a:ext cx="3195716" cy="3195716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5875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48590" tIns="148590" rIns="148590" bIns="148590" numCol="1" spcCol="1270" anchor="ctr" anchorCtr="0">
          <a:noAutofit/>
        </a:bodyPr>
        <a:lstStyle/>
        <a:p>
          <a:pPr lvl="0" algn="ctr" defTabSz="173355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3900" b="1" kern="1200" smtClean="0"/>
            <a:t>аналіз</a:t>
          </a:r>
          <a:endParaRPr lang="ru-RU" sz="3900" kern="1200"/>
        </a:p>
      </dsp:txBody>
      <dsp:txXfrm>
        <a:off x="3271858" y="936810"/>
        <a:ext cx="2883712" cy="2883712"/>
      </dsp:txXfrm>
    </dsp:sp>
    <dsp:sp modelId="{9D4900D9-80A9-45E9-8D33-CCBC8863C11F}">
      <dsp:nvSpPr>
        <dsp:cNvPr id="0" name=""/>
        <dsp:cNvSpPr/>
      </dsp:nvSpPr>
      <dsp:spPr>
        <a:xfrm>
          <a:off x="6642339" y="778443"/>
          <a:ext cx="3195716" cy="3195716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5875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48590" tIns="148590" rIns="148590" bIns="148590" numCol="1" spcCol="1270" anchor="ctr" anchorCtr="0">
          <a:noAutofit/>
        </a:bodyPr>
        <a:lstStyle/>
        <a:p>
          <a:pPr lvl="0" algn="ctr" defTabSz="173355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uk-UA" sz="3900" b="1" kern="1200" smtClean="0"/>
            <a:t>генетичний</a:t>
          </a:r>
          <a:endParaRPr lang="ru-RU" sz="3900" kern="1200" dirty="0"/>
        </a:p>
      </dsp:txBody>
      <dsp:txXfrm>
        <a:off x="6798341" y="934445"/>
        <a:ext cx="2883712" cy="2883712"/>
      </dsp:txXfrm>
    </dsp:sp>
    <dsp:sp modelId="{9785CD77-8BD4-4F4D-9D2A-40430E581867}">
      <dsp:nvSpPr>
        <dsp:cNvPr id="0" name=""/>
        <dsp:cNvSpPr/>
      </dsp:nvSpPr>
      <dsp:spPr>
        <a:xfrm>
          <a:off x="3200798" y="4219984"/>
          <a:ext cx="3195716" cy="3195716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5875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48590" tIns="148590" rIns="148590" bIns="148590" numCol="1" spcCol="1270" anchor="ctr" anchorCtr="0">
          <a:noAutofit/>
        </a:bodyPr>
        <a:lstStyle/>
        <a:p>
          <a:pPr lvl="0" algn="ctr" defTabSz="173355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3900" b="1" kern="1200" smtClean="0"/>
            <a:t>описовий метод</a:t>
          </a:r>
          <a:endParaRPr lang="ru-RU" sz="3900" kern="1200"/>
        </a:p>
      </dsp:txBody>
      <dsp:txXfrm>
        <a:off x="3356800" y="4375986"/>
        <a:ext cx="2883712" cy="2883712"/>
      </dsp:txXfrm>
    </dsp:sp>
    <dsp:sp modelId="{5C9D3115-A401-4DCB-9003-31C149F7DF93}">
      <dsp:nvSpPr>
        <dsp:cNvPr id="0" name=""/>
        <dsp:cNvSpPr/>
      </dsp:nvSpPr>
      <dsp:spPr>
        <a:xfrm>
          <a:off x="6642339" y="4219984"/>
          <a:ext cx="3195716" cy="3195716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5875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48590" tIns="148590" rIns="148590" bIns="148590" numCol="1" spcCol="1270" anchor="ctr" anchorCtr="0">
          <a:noAutofit/>
        </a:bodyPr>
        <a:lstStyle/>
        <a:p>
          <a:pPr lvl="0" algn="ctr" defTabSz="173355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3900" b="1" kern="1200" smtClean="0"/>
            <a:t>культурно-історичний</a:t>
          </a:r>
          <a:endParaRPr lang="ru-RU" sz="3900" kern="1200"/>
        </a:p>
      </dsp:txBody>
      <dsp:txXfrm>
        <a:off x="6798341" y="4375986"/>
        <a:ext cx="2883712" cy="2883712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FD54E3A0-59A7-417A-99B8-2DC5CA21BF95}">
      <dsp:nvSpPr>
        <dsp:cNvPr id="0" name=""/>
        <dsp:cNvSpPr/>
      </dsp:nvSpPr>
      <dsp:spPr>
        <a:xfrm>
          <a:off x="3754745" y="0"/>
          <a:ext cx="7482946" cy="7482946"/>
        </a:xfrm>
        <a:prstGeom prst="triangl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5875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EF8718B3-2DAE-4C81-9CBC-2AD8C816AAA8}">
      <dsp:nvSpPr>
        <dsp:cNvPr id="0" name=""/>
        <dsp:cNvSpPr/>
      </dsp:nvSpPr>
      <dsp:spPr>
        <a:xfrm>
          <a:off x="4841080" y="752313"/>
          <a:ext cx="10174191" cy="1771353"/>
        </a:xfrm>
        <a:prstGeom prst="round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5875" cap="rnd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44780" tIns="144780" rIns="144780" bIns="144780" numCol="1" spcCol="1270" anchor="ctr" anchorCtr="0">
          <a:noAutofit/>
        </a:bodyPr>
        <a:lstStyle/>
        <a:p>
          <a:pPr lvl="0" algn="ctr" defTabSz="16891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3800" kern="1200" dirty="0" err="1" smtClean="0"/>
            <a:t>розглянути</a:t>
          </a:r>
          <a:r>
            <a:rPr lang="ru-RU" sz="3800" kern="1200" dirty="0" smtClean="0"/>
            <a:t> </a:t>
          </a:r>
          <a:r>
            <a:rPr lang="ru-RU" sz="3800" kern="1200" dirty="0" err="1" smtClean="0"/>
            <a:t>історіографію</a:t>
          </a:r>
          <a:r>
            <a:rPr lang="ru-RU" sz="3800" kern="1200" dirty="0" smtClean="0"/>
            <a:t> </a:t>
          </a:r>
          <a:r>
            <a:rPr lang="ru-RU" sz="3800" kern="1200" dirty="0" err="1" smtClean="0"/>
            <a:t>творчості</a:t>
          </a:r>
          <a:endParaRPr lang="ru-RU" sz="3800" kern="1200" dirty="0" smtClean="0"/>
        </a:p>
        <a:p>
          <a:pPr lvl="0" algn="ctr" defTabSz="16891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3800" kern="1200" dirty="0" smtClean="0"/>
            <a:t> К. </a:t>
          </a:r>
          <a:r>
            <a:rPr lang="ru-RU" sz="3800" kern="1200" dirty="0" err="1" smtClean="0"/>
            <a:t>Зіновієва</a:t>
          </a:r>
          <a:endParaRPr lang="ru-RU" sz="3800" kern="1200" dirty="0"/>
        </a:p>
      </dsp:txBody>
      <dsp:txXfrm>
        <a:off x="4927550" y="838783"/>
        <a:ext cx="10001251" cy="1598413"/>
      </dsp:txXfrm>
    </dsp:sp>
    <dsp:sp modelId="{83756205-0C23-48BE-A86B-F58F44CB7DA6}">
      <dsp:nvSpPr>
        <dsp:cNvPr id="0" name=""/>
        <dsp:cNvSpPr/>
      </dsp:nvSpPr>
      <dsp:spPr>
        <a:xfrm>
          <a:off x="4925736" y="2745086"/>
          <a:ext cx="10004878" cy="1771353"/>
        </a:xfrm>
        <a:prstGeom prst="round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5875" cap="rnd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40970" tIns="140970" rIns="140970" bIns="140970" numCol="1" spcCol="1270" anchor="ctr" anchorCtr="0">
          <a:noAutofit/>
        </a:bodyPr>
        <a:lstStyle/>
        <a:p>
          <a:pPr marL="0" marR="0" lvl="0" indent="0" algn="ctr" defTabSz="914400" rtl="0" eaLnBrk="1" fontAlgn="auto" latinLnBrk="0" hangingPunct="1">
            <a:lnSpc>
              <a:spcPct val="100000"/>
            </a:lnSpc>
            <a:spcBef>
              <a:spcPct val="0"/>
            </a:spcBef>
            <a:spcAft>
              <a:spcPts val="0"/>
            </a:spcAft>
            <a:buClrTx/>
            <a:buSzTx/>
            <a:buFontTx/>
            <a:buNone/>
            <a:tabLst/>
            <a:defRPr/>
          </a:pPr>
          <a:r>
            <a:rPr lang="ru-RU" sz="3700" kern="1200" dirty="0" err="1" smtClean="0"/>
            <a:t>виявити</a:t>
          </a:r>
          <a:r>
            <a:rPr lang="ru-RU" sz="3700" kern="1200" dirty="0" smtClean="0"/>
            <a:t> у </a:t>
          </a:r>
          <a:r>
            <a:rPr lang="ru-RU" sz="3700" kern="1200" dirty="0" err="1" smtClean="0"/>
            <a:t>творчості</a:t>
          </a:r>
          <a:r>
            <a:rPr lang="ru-RU" sz="3700" kern="1200" dirty="0" smtClean="0"/>
            <a:t> К. </a:t>
          </a:r>
          <a:r>
            <a:rPr lang="ru-RU" sz="3700" kern="1200" dirty="0" err="1" smtClean="0"/>
            <a:t>Зіновієва</a:t>
          </a:r>
          <a:r>
            <a:rPr lang="ru-RU" sz="3700" kern="1200" dirty="0" smtClean="0"/>
            <a:t> </a:t>
          </a:r>
          <a:r>
            <a:rPr lang="ru-RU" sz="3700" kern="1200" dirty="0" err="1" smtClean="0"/>
            <a:t>риси</a:t>
          </a:r>
          <a:r>
            <a:rPr lang="ru-RU" sz="3700" kern="1200" dirty="0" smtClean="0"/>
            <a:t>,</a:t>
          </a:r>
        </a:p>
        <a:p>
          <a:pPr lvl="0" algn="ctr" defTabSz="164465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3700" kern="1200" dirty="0" err="1" smtClean="0"/>
            <a:t>властиві</a:t>
          </a:r>
          <a:r>
            <a:rPr lang="ru-RU" sz="3700" kern="1200" dirty="0" smtClean="0"/>
            <a:t> </a:t>
          </a:r>
          <a:r>
            <a:rPr lang="ru-RU" sz="3700" kern="1200" dirty="0" smtClean="0"/>
            <a:t>для </a:t>
          </a:r>
          <a:r>
            <a:rPr lang="ru-RU" sz="3700" kern="1200" dirty="0" err="1" smtClean="0"/>
            <a:t>барокової</a:t>
          </a:r>
          <a:r>
            <a:rPr lang="ru-RU" sz="3700" kern="1200" dirty="0" smtClean="0"/>
            <a:t> </a:t>
          </a:r>
          <a:r>
            <a:rPr lang="ru-RU" sz="3700" kern="1200" dirty="0" err="1" smtClean="0"/>
            <a:t>філософії</a:t>
          </a:r>
          <a:endParaRPr lang="ru-RU" sz="3700" kern="1200" dirty="0"/>
        </a:p>
      </dsp:txBody>
      <dsp:txXfrm>
        <a:off x="5012206" y="2831556"/>
        <a:ext cx="9831938" cy="1598413"/>
      </dsp:txXfrm>
    </dsp:sp>
    <dsp:sp modelId="{5A357497-76E7-44D2-AADE-67855BF3AF03}">
      <dsp:nvSpPr>
        <dsp:cNvPr id="0" name=""/>
        <dsp:cNvSpPr/>
      </dsp:nvSpPr>
      <dsp:spPr>
        <a:xfrm>
          <a:off x="4902535" y="4737859"/>
          <a:ext cx="10051280" cy="1771353"/>
        </a:xfrm>
        <a:prstGeom prst="round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5875" cap="rnd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40970" tIns="140970" rIns="140970" bIns="140970" numCol="1" spcCol="1270" anchor="ctr" anchorCtr="0">
          <a:noAutofit/>
        </a:bodyPr>
        <a:lstStyle/>
        <a:p>
          <a:pPr lvl="0" algn="ctr" defTabSz="164465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3700" kern="1200" dirty="0" err="1" smtClean="0"/>
            <a:t>дослідити</a:t>
          </a:r>
          <a:r>
            <a:rPr lang="ru-RU" sz="3700" kern="1200" dirty="0" smtClean="0"/>
            <a:t> </a:t>
          </a:r>
          <a:r>
            <a:rPr lang="ru-RU" sz="3700" kern="1200" dirty="0" err="1" smtClean="0"/>
            <a:t>тексти</a:t>
          </a:r>
          <a:r>
            <a:rPr lang="ru-RU" sz="3700" kern="1200" dirty="0" smtClean="0"/>
            <a:t> </a:t>
          </a:r>
          <a:r>
            <a:rPr lang="ru-RU" sz="3700" kern="1200" dirty="0" err="1" smtClean="0"/>
            <a:t>Климентія</a:t>
          </a:r>
          <a:r>
            <a:rPr lang="ru-RU" sz="3700" kern="1200" dirty="0" smtClean="0"/>
            <a:t> </a:t>
          </a:r>
          <a:r>
            <a:rPr lang="ru-RU" sz="3700" kern="1200" dirty="0" err="1" smtClean="0"/>
            <a:t>Зіновієва</a:t>
          </a:r>
          <a:r>
            <a:rPr lang="ru-RU" sz="3700" kern="1200" dirty="0" smtClean="0"/>
            <a:t> у </a:t>
          </a:r>
          <a:r>
            <a:rPr lang="ru-RU" sz="3700" kern="1200" dirty="0" err="1" smtClean="0"/>
            <a:t>контексті</a:t>
          </a:r>
          <a:r>
            <a:rPr lang="ru-RU" sz="3700" kern="1200" dirty="0" smtClean="0"/>
            <a:t> </a:t>
          </a:r>
          <a:r>
            <a:rPr lang="ru-RU" sz="3700" kern="1200" dirty="0" err="1" smtClean="0"/>
            <a:t>барокової</a:t>
          </a:r>
          <a:r>
            <a:rPr lang="ru-RU" sz="3700" kern="1200" dirty="0" smtClean="0"/>
            <a:t> </a:t>
          </a:r>
          <a:r>
            <a:rPr lang="ru-RU" sz="3700" kern="1200" dirty="0" err="1" smtClean="0"/>
            <a:t>поетики</a:t>
          </a:r>
          <a:r>
            <a:rPr lang="ru-RU" sz="3700" kern="1200" dirty="0" smtClean="0"/>
            <a:t> </a:t>
          </a:r>
          <a:endParaRPr lang="ru-RU" sz="3700" kern="1200" dirty="0"/>
        </a:p>
      </dsp:txBody>
      <dsp:txXfrm>
        <a:off x="4989005" y="4824329"/>
        <a:ext cx="9878340" cy="1598413"/>
      </dsp:txXfrm>
    </dsp:sp>
  </dsp:spTree>
</dsp:drawing>
</file>

<file path=ppt/diagrams/drawing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82428B37-A3B2-4E37-B001-D543D07A070D}">
      <dsp:nvSpPr>
        <dsp:cNvPr id="0" name=""/>
        <dsp:cNvSpPr/>
      </dsp:nvSpPr>
      <dsp:spPr>
        <a:xfrm>
          <a:off x="7614130" y="603998"/>
          <a:ext cx="7928359" cy="7928359"/>
        </a:xfrm>
        <a:prstGeom prst="pie">
          <a:avLst>
            <a:gd name="adj1" fmla="val 16200000"/>
            <a:gd name="adj2" fmla="val 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>
          <a:noFill/>
        </a:ln>
        <a:effectLst>
          <a:reflection blurRad="12700" stA="26000" endPos="32000" dist="12700" dir="5400000" sy="-100000" rotWithShape="0"/>
        </a:effectLst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49530" tIns="49530" rIns="49530" bIns="49530" numCol="1" spcCol="1270" anchor="ctr" anchorCtr="0">
          <a:noAutofit/>
        </a:bodyPr>
        <a:lstStyle/>
        <a:p>
          <a:pPr lvl="0" algn="ctr" defTabSz="173355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3900" kern="1200" smtClean="0"/>
            <a:t>теоцентризм</a:t>
          </a:r>
          <a:endParaRPr lang="ru-RU" sz="3900" kern="1200"/>
        </a:p>
      </dsp:txBody>
      <dsp:txXfrm>
        <a:off x="11822767" y="2247245"/>
        <a:ext cx="2925942" cy="2170860"/>
      </dsp:txXfrm>
    </dsp:sp>
    <dsp:sp modelId="{A3B9A716-8E2B-46D0-90CF-8615373ED237}">
      <dsp:nvSpPr>
        <dsp:cNvPr id="0" name=""/>
        <dsp:cNvSpPr/>
      </dsp:nvSpPr>
      <dsp:spPr>
        <a:xfrm>
          <a:off x="7614130" y="870165"/>
          <a:ext cx="7928359" cy="7928359"/>
        </a:xfrm>
        <a:prstGeom prst="pie">
          <a:avLst>
            <a:gd name="adj1" fmla="val 0"/>
            <a:gd name="adj2" fmla="val 540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>
          <a:noFill/>
        </a:ln>
        <a:effectLst>
          <a:reflection blurRad="12700" stA="26000" endPos="32000" dist="12700" dir="5400000" sy="-100000" rotWithShape="0"/>
        </a:effectLst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49530" tIns="49530" rIns="49530" bIns="49530" numCol="1" spcCol="1270" anchor="ctr" anchorCtr="0">
          <a:noAutofit/>
        </a:bodyPr>
        <a:lstStyle/>
        <a:p>
          <a:pPr lvl="0" algn="ctr" defTabSz="173355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3900" kern="1200" smtClean="0"/>
            <a:t>дуалізм</a:t>
          </a:r>
          <a:endParaRPr lang="ru-RU" sz="3900" kern="1200"/>
        </a:p>
      </dsp:txBody>
      <dsp:txXfrm>
        <a:off x="11822767" y="4984417"/>
        <a:ext cx="2925942" cy="2170860"/>
      </dsp:txXfrm>
    </dsp:sp>
    <dsp:sp modelId="{AF0D4CA6-E66D-4713-8C78-9E9B2CD74A43}">
      <dsp:nvSpPr>
        <dsp:cNvPr id="0" name=""/>
        <dsp:cNvSpPr/>
      </dsp:nvSpPr>
      <dsp:spPr>
        <a:xfrm>
          <a:off x="7347964" y="870165"/>
          <a:ext cx="7928359" cy="7928359"/>
        </a:xfrm>
        <a:prstGeom prst="pie">
          <a:avLst>
            <a:gd name="adj1" fmla="val 5400000"/>
            <a:gd name="adj2" fmla="val 1080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>
          <a:noFill/>
        </a:ln>
        <a:effectLst>
          <a:reflection blurRad="12700" stA="26000" endPos="32000" dist="12700" dir="5400000" sy="-100000" rotWithShape="0"/>
        </a:effectLst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49530" tIns="49530" rIns="49530" bIns="49530" numCol="1" spcCol="1270" anchor="ctr" anchorCtr="0">
          <a:noAutofit/>
        </a:bodyPr>
        <a:lstStyle/>
        <a:p>
          <a:pPr lvl="0" algn="ctr" defTabSz="173355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3900" kern="1200" smtClean="0"/>
            <a:t>песимізму</a:t>
          </a:r>
          <a:endParaRPr lang="ru-RU" sz="3900" kern="1200"/>
        </a:p>
      </dsp:txBody>
      <dsp:txXfrm>
        <a:off x="8141743" y="4984417"/>
        <a:ext cx="2925942" cy="2170860"/>
      </dsp:txXfrm>
    </dsp:sp>
    <dsp:sp modelId="{03BD2BB6-DD37-475D-BDA3-4A0A44DFBE75}">
      <dsp:nvSpPr>
        <dsp:cNvPr id="0" name=""/>
        <dsp:cNvSpPr/>
      </dsp:nvSpPr>
      <dsp:spPr>
        <a:xfrm>
          <a:off x="7347964" y="603998"/>
          <a:ext cx="7928359" cy="7928359"/>
        </a:xfrm>
        <a:prstGeom prst="pie">
          <a:avLst>
            <a:gd name="adj1" fmla="val 10800000"/>
            <a:gd name="adj2" fmla="val 1620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>
          <a:noFill/>
        </a:ln>
        <a:effectLst>
          <a:reflection blurRad="12700" stA="26000" endPos="32000" dist="12700" dir="5400000" sy="-100000" rotWithShape="0"/>
        </a:effectLst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49530" tIns="49530" rIns="49530" bIns="49530" numCol="1" spcCol="1270" anchor="ctr" anchorCtr="0">
          <a:noAutofit/>
        </a:bodyPr>
        <a:lstStyle/>
        <a:p>
          <a:pPr lvl="0" algn="ctr" defTabSz="173355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3900" kern="1200" dirty="0" err="1" smtClean="0"/>
            <a:t>науковість</a:t>
          </a:r>
          <a:endParaRPr lang="ru-RU" sz="3900" kern="1200" dirty="0"/>
        </a:p>
      </dsp:txBody>
      <dsp:txXfrm>
        <a:off x="8141743" y="2247245"/>
        <a:ext cx="2925942" cy="2170860"/>
      </dsp:txXfrm>
    </dsp:sp>
    <dsp:sp modelId="{41A12E83-F481-41AC-956A-FDCBB8498FB9}">
      <dsp:nvSpPr>
        <dsp:cNvPr id="0" name=""/>
        <dsp:cNvSpPr/>
      </dsp:nvSpPr>
      <dsp:spPr>
        <a:xfrm>
          <a:off x="7123327" y="113195"/>
          <a:ext cx="8909965" cy="8909965"/>
        </a:xfrm>
        <a:prstGeom prst="circularArrow">
          <a:avLst>
            <a:gd name="adj1" fmla="val 5085"/>
            <a:gd name="adj2" fmla="val 327528"/>
            <a:gd name="adj3" fmla="val 21272472"/>
            <a:gd name="adj4" fmla="val 16200000"/>
            <a:gd name="adj5" fmla="val 5932"/>
          </a:avLst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z="300000"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E0422D56-1822-4F9C-97C2-B7C808CE7BF2}">
      <dsp:nvSpPr>
        <dsp:cNvPr id="0" name=""/>
        <dsp:cNvSpPr/>
      </dsp:nvSpPr>
      <dsp:spPr>
        <a:xfrm>
          <a:off x="7123327" y="379361"/>
          <a:ext cx="8909965" cy="8909965"/>
        </a:xfrm>
        <a:prstGeom prst="circularArrow">
          <a:avLst>
            <a:gd name="adj1" fmla="val 5085"/>
            <a:gd name="adj2" fmla="val 327528"/>
            <a:gd name="adj3" fmla="val 5072472"/>
            <a:gd name="adj4" fmla="val 0"/>
            <a:gd name="adj5" fmla="val 5932"/>
          </a:avLst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z="300000"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8570E9A0-A103-4AB3-9829-485360BA6E02}">
      <dsp:nvSpPr>
        <dsp:cNvPr id="0" name=""/>
        <dsp:cNvSpPr/>
      </dsp:nvSpPr>
      <dsp:spPr>
        <a:xfrm>
          <a:off x="6857160" y="379361"/>
          <a:ext cx="8909965" cy="8909965"/>
        </a:xfrm>
        <a:prstGeom prst="circularArrow">
          <a:avLst>
            <a:gd name="adj1" fmla="val 5085"/>
            <a:gd name="adj2" fmla="val 327528"/>
            <a:gd name="adj3" fmla="val 10472472"/>
            <a:gd name="adj4" fmla="val 5400000"/>
            <a:gd name="adj5" fmla="val 5932"/>
          </a:avLst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z="300000"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22719A77-1A9E-4C36-A790-C90F6A3028EB}">
      <dsp:nvSpPr>
        <dsp:cNvPr id="0" name=""/>
        <dsp:cNvSpPr/>
      </dsp:nvSpPr>
      <dsp:spPr>
        <a:xfrm>
          <a:off x="6857160" y="113195"/>
          <a:ext cx="8909965" cy="8909965"/>
        </a:xfrm>
        <a:prstGeom prst="circularArrow">
          <a:avLst>
            <a:gd name="adj1" fmla="val 5085"/>
            <a:gd name="adj2" fmla="val 327528"/>
            <a:gd name="adj3" fmla="val 15872472"/>
            <a:gd name="adj4" fmla="val 10800000"/>
            <a:gd name="adj5" fmla="val 5932"/>
          </a:avLst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z="300000"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matrix3">
  <dgm:title val=""/>
  <dgm:desc val=""/>
  <dgm:catLst>
    <dgm:cat type="matrix" pri="1000"/>
    <dgm:cat type="convert" pri="18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</dgm:ptLst>
      <dgm:cxnLst>
        <dgm:cxn modelId="5" srcId="0" destId="1" srcOrd="0" destOrd="0"/>
        <dgm:cxn modelId="6" srcId="0" destId="2" srcOrd="1" destOrd="0"/>
        <dgm:cxn modelId="7" srcId="0" destId="3" srcOrd="0" destOrd="0"/>
        <dgm:cxn modelId="8" srcId="0" destId="4" srcOrd="1" destOrd="0"/>
      </dgm:cxnLst>
      <dgm:bg/>
      <dgm:whole/>
    </dgm:dataModel>
  </dgm:sampData>
  <dgm:styleData useDef="1">
    <dgm:dataModel>
      <dgm:ptLst/>
      <dgm:bg/>
      <dgm:whole/>
    </dgm:dataModel>
  </dgm:styleData>
  <dgm:clrData useDef="1">
    <dgm:dataModel>
      <dgm:ptLst/>
      <dgm:bg/>
      <dgm:whole/>
    </dgm:dataModel>
  </dgm:clrData>
  <dgm:layoutNode name="matrix">
    <dgm:varLst>
      <dgm:chMax val="1"/>
      <dgm:dir/>
      <dgm:resizeHandles val="exact"/>
    </dgm:varLst>
    <dgm:alg type="composite">
      <dgm:param type="ar" val="1"/>
    </dgm:alg>
    <dgm:shape xmlns:r="http://schemas.openxmlformats.org/officeDocument/2006/relationships" r:blip="">
      <dgm:adjLst/>
    </dgm:shape>
    <dgm:presOf/>
    <dgm:choose name="Name0">
      <dgm:if name="Name1" func="var" arg="dir" op="equ" val="norm">
        <dgm:constrLst>
          <dgm:constr type="w" for="ch" forName="diamond" refType="w"/>
          <dgm:constr type="h" for="ch" forName="diamond" refType="h"/>
          <dgm:constr type="w" for="ch" forName="quad1" refType="w" fact="0.39"/>
          <dgm:constr type="h" for="ch" forName="quad1" refType="h" fact="0.39"/>
          <dgm:constr type="ctrX" for="ch" forName="quad1" refType="w" fact="0.29"/>
          <dgm:constr type="ctrY" for="ch" forName="quad1" refType="h" fact="0.29"/>
          <dgm:constr type="w" for="ch" forName="quad2" refType="w" fact="0.39"/>
          <dgm:constr type="h" for="ch" forName="quad2" refType="h" fact="0.39"/>
          <dgm:constr type="ctrX" for="ch" forName="quad2" refType="w" fact="0.71"/>
          <dgm:constr type="ctrY" for="ch" forName="quad2" refType="h" fact="0.29"/>
          <dgm:constr type="w" for="ch" forName="quad3" refType="w" fact="0.39"/>
          <dgm:constr type="h" for="ch" forName="quad3" refType="h" fact="0.39"/>
          <dgm:constr type="ctrX" for="ch" forName="quad3" refType="w" fact="0.29"/>
          <dgm:constr type="ctrY" for="ch" forName="quad3" refType="h" fact="0.71"/>
          <dgm:constr type="w" for="ch" forName="quad4" refType="w" fact="0.39"/>
          <dgm:constr type="h" for="ch" forName="quad4" refType="h" fact="0.39"/>
          <dgm:constr type="ctrX" for="ch" forName="quad4" refType="w" fact="0.71"/>
          <dgm:constr type="ctrY" for="ch" forName="quad4" refType="h" fact="0.71"/>
          <dgm:constr type="primFontSz" for="des" ptType="node" op="equ" val="65"/>
        </dgm:constrLst>
      </dgm:if>
      <dgm:else name="Name2">
        <dgm:constrLst>
          <dgm:constr type="w" for="ch" forName="diamond" refType="w"/>
          <dgm:constr type="h" for="ch" forName="diamond" refType="h"/>
          <dgm:constr type="w" for="ch" forName="quad1" refType="w" fact="0.39"/>
          <dgm:constr type="h" for="ch" forName="quad1" refType="h" fact="0.39"/>
          <dgm:constr type="ctrX" for="ch" forName="quad1" refType="w" fact="0.71"/>
          <dgm:constr type="ctrY" for="ch" forName="quad1" refType="h" fact="0.29"/>
          <dgm:constr type="w" for="ch" forName="quad2" refType="w" fact="0.39"/>
          <dgm:constr type="h" for="ch" forName="quad2" refType="h" fact="0.39"/>
          <dgm:constr type="ctrX" for="ch" forName="quad2" refType="w" fact="0.29"/>
          <dgm:constr type="ctrY" for="ch" forName="quad2" refType="h" fact="0.29"/>
          <dgm:constr type="w" for="ch" forName="quad3" refType="w" fact="0.39"/>
          <dgm:constr type="h" for="ch" forName="quad3" refType="h" fact="0.39"/>
          <dgm:constr type="ctrX" for="ch" forName="quad3" refType="w" fact="0.71"/>
          <dgm:constr type="ctrY" for="ch" forName="quad3" refType="h" fact="0.71"/>
          <dgm:constr type="w" for="ch" forName="quad4" refType="w" fact="0.39"/>
          <dgm:constr type="h" for="ch" forName="quad4" refType="h" fact="0.39"/>
          <dgm:constr type="ctrX" for="ch" forName="quad4" refType="w" fact="0.29"/>
          <dgm:constr type="ctrY" for="ch" forName="quad4" refType="h" fact="0.71"/>
          <dgm:constr type="primFontSz" for="des" ptType="node" op="equ" val="65"/>
        </dgm:constrLst>
      </dgm:else>
    </dgm:choose>
    <dgm:ruleLst/>
    <dgm:choose name="Name3">
      <dgm:if name="Name4" axis="ch" ptType="node" func="cnt" op="gte" val="1">
        <dgm:layoutNode name="diamond" styleLbl="bgShp">
          <dgm:alg type="sp"/>
          <dgm:shape xmlns:r="http://schemas.openxmlformats.org/officeDocument/2006/relationships" type="diamond" r:blip="">
            <dgm:adjLst/>
          </dgm:shape>
          <dgm:presOf/>
          <dgm:constrLst>
            <dgm:constr type="w" refType="h" op="equ"/>
          </dgm:constrLst>
          <dgm:ruleLst/>
        </dgm:layoutNode>
        <dgm:layoutNode name="quad1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oundRect" r:blip="">
            <dgm:adjLst/>
          </dgm:shape>
          <dgm:presOf axis="ch desOrSelf" ptType="node node" st="1 1" cnt="1 0"/>
          <dgm:constrLst>
            <dgm:constr type="w" refType="h" op="equ"/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layoutNode name="quad2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oundRect" r:blip="">
            <dgm:adjLst/>
          </dgm:shape>
          <dgm:presOf axis="ch desOrSelf" ptType="node node" st="2 1" cnt="1 0"/>
          <dgm:constrLst>
            <dgm:constr type="w" refType="h" op="equ"/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layoutNode name="quad3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oundRect" r:blip="">
            <dgm:adjLst/>
          </dgm:shape>
          <dgm:presOf axis="ch desOrSelf" ptType="node node" st="3 1" cnt="1 0"/>
          <dgm:constrLst>
            <dgm:constr type="w" refType="h" op="equ"/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layoutNode name="quad4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oundRect" r:blip="">
            <dgm:adjLst/>
          </dgm:shape>
          <dgm:presOf axis="ch desOrSelf" ptType="node node" st="4 1" cnt="1 0"/>
          <dgm:constrLst>
            <dgm:constr type="w" refType="h" op="equ"/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</dgm:if>
      <dgm:else name="Name5"/>
    </dgm:choose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pyramid2">
  <dgm:title val=""/>
  <dgm:desc val=""/>
  <dgm:catLst>
    <dgm:cat type="pyramid" pri="3000"/>
    <dgm:cat type="list" pri="21000"/>
    <dgm:cat type="convert" pri="17000"/>
  </dgm:catLst>
  <dgm:sampData useDef="1">
    <dgm:dataModel>
      <dgm:ptLst/>
      <dgm:bg/>
      <dgm:whole/>
    </dgm:dataModel>
  </dgm:sampData>
  <dgm:styleData useDef="1">
    <dgm:dataModel>
      <dgm:ptLst/>
      <dgm:bg/>
      <dgm:whole/>
    </dgm:dataModel>
  </dgm:styleData>
  <dgm:clrData useDef="1">
    <dgm:dataModel>
      <dgm:ptLst/>
      <dgm:bg/>
      <dgm:whole/>
    </dgm:dataModel>
  </dgm:clrData>
  <dgm:layoutNode name="compositeShape">
    <dgm:alg type="composite"/>
    <dgm:shape xmlns:r="http://schemas.openxmlformats.org/officeDocument/2006/relationships" r:blip="">
      <dgm:adjLst/>
    </dgm:shape>
    <dgm:presOf/>
    <dgm:varLst>
      <dgm:dir/>
      <dgm:resizeHandles/>
    </dgm:varLst>
    <dgm:choose name="Name0">
      <dgm:if name="Name1" func="var" arg="dir" op="equ" val="norm">
        <dgm:constrLst>
          <dgm:constr type="w" for="ch" forName="pyramid" refType="h"/>
          <dgm:constr type="h" for="ch" forName="pyramid" refType="h"/>
          <dgm:constr type="h" for="ch" forName="theList" refType="h" fact="0.8"/>
          <dgm:constr type="w" for="ch" forName="theList" refType="h" fact="0.65"/>
          <dgm:constr type="ctrY" for="ch" forName="theList" refType="h" refFor="ch" refForName="pyramid" fact="0.5"/>
          <dgm:constr type="l" for="ch" forName="theList" refType="w" refFor="ch" refForName="pyramid" fact="0.5"/>
          <dgm:constr type="h" for="des" forName="aSpace" refType="h" fact="0.1"/>
        </dgm:constrLst>
      </dgm:if>
      <dgm:else name="Name2">
        <dgm:constrLst>
          <dgm:constr type="w" for="ch" forName="pyramid" refType="h"/>
          <dgm:constr type="h" for="ch" forName="pyramid" refType="h"/>
          <dgm:constr type="h" for="ch" forName="theList" refType="h" fact="0.8"/>
          <dgm:constr type="w" for="ch" forName="theList" refType="h" fact="0.65"/>
          <dgm:constr type="ctrY" for="ch" forName="theList" refType="h" refFor="ch" refForName="pyramid" fact="0.5"/>
          <dgm:constr type="r" for="ch" forName="theList" refType="w" refFor="ch" refForName="pyramid" fact="0.5"/>
          <dgm:constr type="h" for="des" forName="aSpace" refType="h" fact="0.1"/>
        </dgm:constrLst>
      </dgm:else>
    </dgm:choose>
    <dgm:ruleLst/>
    <dgm:choose name="Name3">
      <dgm:if name="Name4" axis="ch" ptType="node" func="cnt" op="gte" val="1">
        <dgm:layoutNode name="pyramid" styleLbl="node1">
          <dgm:alg type="sp"/>
          <dgm:shape xmlns:r="http://schemas.openxmlformats.org/officeDocument/2006/relationships" type="triangle" r:blip="">
            <dgm:adjLst/>
          </dgm:shape>
          <dgm:presOf/>
          <dgm:constrLst/>
          <dgm:ruleLst/>
        </dgm:layoutNode>
        <dgm:layoutNode name="theList">
          <dgm:alg type="lin">
            <dgm:param type="linDir" val="fromT"/>
          </dgm:alg>
          <dgm:shape xmlns:r="http://schemas.openxmlformats.org/officeDocument/2006/relationships" r:blip="">
            <dgm:adjLst/>
          </dgm:shape>
          <dgm:presOf/>
          <dgm:constrLst>
            <dgm:constr type="w" for="ch" forName="aNode" refType="w"/>
            <dgm:constr type="h" for="ch" forName="aNode" refType="h"/>
            <dgm:constr type="primFontSz" for="ch" ptType="node" op="equ"/>
          </dgm:constrLst>
          <dgm:ruleLst/>
          <dgm:forEach name="aNodeForEach" axis="ch" ptType="node">
            <dgm:layoutNode name="aNode" styleLbl="fgAcc1">
              <dgm:varLst>
                <dgm:bulletEnabled val="1"/>
              </dgm:varLst>
              <dgm:alg type="tx"/>
              <dgm:shape xmlns:r="http://schemas.openxmlformats.org/officeDocument/2006/relationships" type="roundRect" r:blip="">
                <dgm:adjLst/>
              </dgm:shape>
              <dgm:presOf axis="desOrSelf" ptType="node"/>
              <dgm:constrLst>
                <dgm:constr type="primFontSz" val="65"/>
                <dgm:constr type="tMarg" refType="primFontSz" fact="0.3"/>
                <dgm:constr type="bMarg" refType="primFontSz" fact="0.3"/>
                <dgm:constr type="lMarg" refType="primFontSz" fact="0.3"/>
                <dgm:constr type="rMarg" refType="primFontSz" fact="0.3"/>
              </dgm:constrLst>
              <dgm:ruleLst>
                <dgm:rule type="primFontSz" val="5" fact="NaN" max="NaN"/>
              </dgm:ruleLst>
            </dgm:layoutNode>
            <dgm:layoutNode name="aSpace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forEach>
        </dgm:layoutNode>
      </dgm:if>
      <dgm:else name="Name5"/>
    </dgm:choose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5/8/layout/cycle8">
  <dgm:title val=""/>
  <dgm:desc val=""/>
  <dgm:catLst>
    <dgm:cat type="cycle" pri="7000"/>
  </dgm:catLst>
  <dgm:sampData useDef="1">
    <dgm:dataModel>
      <dgm:ptLst/>
      <dgm:bg/>
      <dgm:whole/>
    </dgm:dataModel>
  </dgm:sampData>
  <dgm:styleData useDef="1">
    <dgm:dataModel>
      <dgm:ptLst/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</dgm:cxnLst>
      <dgm:bg/>
      <dgm:whole/>
    </dgm:dataModel>
  </dgm:clrData>
  <dgm:layoutNode name="compositeShape">
    <dgm:varLst>
      <dgm:chMax val="7"/>
      <dgm:dir/>
      <dgm:resizeHandles val="exact"/>
    </dgm:varLst>
    <dgm:alg type="composite">
      <dgm:param type="horzAlign" val="ctr"/>
      <dgm:param type="vertAlign" val="mid"/>
      <dgm:param type="ar" val="1"/>
    </dgm:alg>
    <dgm:shape xmlns:r="http://schemas.openxmlformats.org/officeDocument/2006/relationships" r:blip="">
      <dgm:adjLst/>
    </dgm:shape>
    <dgm:presOf/>
    <dgm:choose name="Name0">
      <dgm:if name="Name1" axis="ch" ptType="node" func="cnt" op="equ" val="1">
        <dgm:constrLst>
          <dgm:constr type="l" for="ch" forName="wedge1" refType="w" fact="0.08"/>
          <dgm:constr type="t" for="ch" forName="wedge1" refType="w" fact="0.08"/>
          <dgm:constr type="w" for="ch" forName="wedge1" refType="w" fact="0.84"/>
          <dgm:constr type="h" for="ch" forName="wedge1" refType="h" fact="0.84"/>
          <dgm:constr type="l" for="ch" forName="dummy1a" refType="w" fact="0.5"/>
          <dgm:constr type="t" for="ch" forName="dummy1a" refType="h" fact="0.08"/>
          <dgm:constr type="l" for="ch" forName="dummy1b" refType="w" fact="0.5"/>
          <dgm:constr type="t" for="ch" forName="dummy1b" refType="h" fact="0.08"/>
          <dgm:constr type="l" for="ch" forName="wedge1Tx" refType="w" fact="0.22"/>
          <dgm:constr type="t" for="ch" forName="wedge1Tx" refType="h" fact="0.22"/>
          <dgm:constr type="w" for="ch" forName="wedge1Tx" refType="w" fact="0.56"/>
          <dgm:constr type="h" for="ch" forName="wedge1Tx" refType="h" fact="0.56"/>
          <dgm:constr type="h" for="ch" forName="arrowWedge1single" refType="w" fact="0.08"/>
          <dgm:constr type="diam" for="ch" forName="arrowWedge1single" refType="w" fact="0.84"/>
          <dgm:constr type="l" for="ch" forName="arrowWedge1single" refType="w" fact="0.5"/>
          <dgm:constr type="t" for="ch" forName="arrowWedge1single" refType="w" fact="0.5"/>
          <dgm:constr type="primFontSz" for="ch" ptType="node" op="equ"/>
        </dgm:constrLst>
      </dgm:if>
      <dgm:if name="Name2" axis="ch" ptType="node" func="cnt" op="equ" val="2">
        <dgm:constrLst>
          <dgm:constr type="l" for="ch" forName="wedge1" refType="w" fact="0.1"/>
          <dgm:constr type="t" for="ch" forName="wedge1" refType="w" fact="0.08"/>
          <dgm:constr type="w" for="ch" forName="wedge1" refType="w" fact="0.84"/>
          <dgm:constr type="h" for="ch" forName="wedge1" refType="h" fact="0.84"/>
          <dgm:constr type="l" for="ch" forName="dummy1a" refType="w" fact="0.52"/>
          <dgm:constr type="t" for="ch" forName="dummy1a" refType="h" fact="0.08"/>
          <dgm:constr type="l" for="ch" forName="dummy1b" refType="w" fact="0.52"/>
          <dgm:constr type="t" for="ch" forName="dummy1b" refType="h" fact="0.92"/>
          <dgm:constr type="l" for="ch" forName="wedge1Tx" refType="w" fact="0.559"/>
          <dgm:constr type="t" for="ch" forName="wedge1Tx" refType="h" fact="0.3"/>
          <dgm:constr type="w" for="ch" forName="wedge1Tx" refType="w" fact="0.3"/>
          <dgm:constr type="h" for="ch" forName="wedge1Tx" refType="h" fact="0.4"/>
          <dgm:constr type="l" for="ch" forName="wedge2" refType="w" fact="0.06"/>
          <dgm:constr type="t" for="ch" forName="wedge2" refType="w" fact="0.08"/>
          <dgm:constr type="w" for="ch" forName="wedge2" refType="w" fact="0.84"/>
          <dgm:constr type="h" for="ch" forName="wedge2" refType="h" fact="0.84"/>
          <dgm:constr type="l" for="ch" forName="dummy2a" refType="w" fact="0.48"/>
          <dgm:constr type="t" for="ch" forName="dummy2a" refType="h" fact="0.92"/>
          <dgm:constr type="l" for="ch" forName="dummy2b" refType="w" fact="0.48"/>
          <dgm:constr type="t" for="ch" forName="dummy2b" refType="h" fact="0.08"/>
          <dgm:constr type="r" for="ch" forName="wedge2Tx" refType="w" fact="0.441"/>
          <dgm:constr type="t" for="ch" forName="wedge2Tx" refType="h" fact="0.3"/>
          <dgm:constr type="w" for="ch" forName="wedge2Tx" refType="w" fact="0.3"/>
          <dgm:constr type="h" for="ch" forName="wedge2Tx" refType="h" fact="0.4"/>
          <dgm:constr type="h" for="ch" forName="arrowWedge1" refType="w" fact="0.08"/>
          <dgm:constr type="diam" for="ch" forName="arrowWedge1" refType="w" fact="0.84"/>
          <dgm:constr type="l" for="ch" forName="arrowWedge1" refType="w" fact="0.5"/>
          <dgm:constr type="t" for="ch" forName="arrowWedge1" refType="w" fact="0.5"/>
          <dgm:constr type="h" for="ch" forName="arrowWedge2" refType="w" fact="0.08"/>
          <dgm:constr type="diam" for="ch" forName="arrowWedge2" refType="w" fact="0.84"/>
          <dgm:constr type="l" for="ch" forName="arrowWedge2" refType="w" fact="0.5"/>
          <dgm:constr type="t" for="ch" forName="arrowWedge2" refType="w" fact="0.5"/>
          <dgm:constr type="primFontSz" for="ch" ptType="node" op="equ"/>
        </dgm:constrLst>
      </dgm:if>
      <dgm:if name="Name3" axis="ch" ptType="node" func="cnt" op="equ" val="3">
        <dgm:constrLst>
          <dgm:constr type="l" for="ch" forName="wedge1" refType="w" fact="0.0973"/>
          <dgm:constr type="t" for="ch" forName="wedge1" refType="w" fact="0.07"/>
          <dgm:constr type="w" for="ch" forName="wedge1" refType="w" fact="0.84"/>
          <dgm:constr type="h" for="ch" forName="wedge1" refType="h" fact="0.84"/>
          <dgm:constr type="l" for="ch" forName="dummy1a" refType="w" fact="0.5173"/>
          <dgm:constr type="t" for="ch" forName="dummy1a" refType="h" fact="0.07"/>
          <dgm:constr type="l" for="ch" forName="dummy1b" refType="w" fact="0.8811"/>
          <dgm:constr type="t" for="ch" forName="dummy1b" refType="h" fact="0.7"/>
          <dgm:constr type="l" for="ch" forName="wedge1Tx" refType="w" fact="0.54"/>
          <dgm:constr type="t" for="ch" forName="wedge1Tx" refType="h" fact="0.248"/>
          <dgm:constr type="w" for="ch" forName="wedge1Tx" refType="w" fact="0.3"/>
          <dgm:constr type="h" for="ch" forName="wedge1Tx" refType="h" fact="0.25"/>
          <dgm:constr type="l" for="ch" forName="wedge2" refType="w" fact="0.08"/>
          <dgm:constr type="t" for="ch" forName="wedge2" refType="w" fact="0.1"/>
          <dgm:constr type="w" for="ch" forName="wedge2" refType="w" fact="0.84"/>
          <dgm:constr type="h" for="ch" forName="wedge2" refType="h" fact="0.84"/>
          <dgm:constr type="l" for="ch" forName="dummy2a" refType="w" fact="0.8637"/>
          <dgm:constr type="t" for="ch" forName="dummy2a" refType="h" fact="0.73"/>
          <dgm:constr type="l" for="ch" forName="dummy2b" refType="w" fact="0.1363"/>
          <dgm:constr type="t" for="ch" forName="dummy2b" refType="h" fact="0.73"/>
          <dgm:constr type="l" for="ch" forName="wedge2Tx" refType="w" fact="0.28"/>
          <dgm:constr type="t" for="ch" forName="wedge2Tx" refType="h" fact="0.645"/>
          <dgm:constr type="w" for="ch" forName="wedge2Tx" refType="w" fact="0.45"/>
          <dgm:constr type="h" for="ch" forName="wedge2Tx" refType="h" fact="0.22"/>
          <dgm:constr type="l" for="ch" forName="wedge3" refType="w" fact="0.0627"/>
          <dgm:constr type="t" for="ch" forName="wedge3" refType="w" fact="0.07"/>
          <dgm:constr type="w" for="ch" forName="wedge3" refType="w" fact="0.84"/>
          <dgm:constr type="h" for="ch" forName="wedge3" refType="h" fact="0.84"/>
          <dgm:constr type="l" for="ch" forName="dummy3a" refType="w" fact="0.1189"/>
          <dgm:constr type="t" for="ch" forName="dummy3a" refType="h" fact="0.7"/>
          <dgm:constr type="l" for="ch" forName="dummy3b" refType="w" fact="0.4827"/>
          <dgm:constr type="t" for="ch" forName="dummy3b" refType="h" fact="0.07"/>
          <dgm:constr type="r" for="ch" forName="wedge3Tx" refType="w" fact="0.46"/>
          <dgm:constr type="t" for="ch" forName="wedge3Tx" refType="h" fact="0.248"/>
          <dgm:constr type="w" for="ch" forName="wedge3Tx" refType="w" fact="0.3"/>
          <dgm:constr type="h" for="ch" forName="wedge3Tx" refType="h" fact="0.25"/>
          <dgm:constr type="h" for="ch" forName="arrowWedge1" refType="w" fact="0.08"/>
          <dgm:constr type="diam" for="ch" forName="arrowWedge1" refType="w" fact="0.84"/>
          <dgm:constr type="l" for="ch" forName="arrowWedge1" refType="w" fact="0.5"/>
          <dgm:constr type="t" for="ch" forName="arrowWedge1" refType="w" fact="0.5"/>
          <dgm:constr type="h" for="ch" forName="arrowWedge2" refType="w" fact="0.08"/>
          <dgm:constr type="diam" for="ch" forName="arrowWedge2" refType="w" fact="0.84"/>
          <dgm:constr type="l" for="ch" forName="arrowWedge2" refType="w" fact="0.5"/>
          <dgm:constr type="t" for="ch" forName="arrowWedge2" refType="w" fact="0.5"/>
          <dgm:constr type="h" for="ch" forName="arrowWedge3" refType="w" fact="0.08"/>
          <dgm:constr type="diam" for="ch" forName="arrowWedge3" refType="w" fact="0.84"/>
          <dgm:constr type="l" for="ch" forName="arrowWedge3" refType="w" fact="0.5"/>
          <dgm:constr type="t" for="ch" forName="arrowWedge3" refType="w" fact="0.5"/>
          <dgm:constr type="primFontSz" for="ch" ptType="node" op="equ"/>
        </dgm:constrLst>
      </dgm:if>
      <dgm:if name="Name4" axis="ch" ptType="node" func="cnt" op="equ" val="4">
        <dgm:constrLst>
          <dgm:constr type="l" for="ch" forName="wedge1" refType="w" fact="0.0941"/>
          <dgm:constr type="t" for="ch" forName="wedge1" refType="w" fact="0.0659"/>
          <dgm:constr type="w" for="ch" forName="wedge1" refType="w" fact="0.84"/>
          <dgm:constr type="h" for="ch" forName="wedge1" refType="h" fact="0.84"/>
          <dgm:constr type="l" for="ch" forName="dummy1a" refType="w" fact="0.5141"/>
          <dgm:constr type="t" for="ch" forName="dummy1a" refType="h" fact="0.0659"/>
          <dgm:constr type="l" for="ch" forName="dummy1b" refType="w" fact="0.9341"/>
          <dgm:constr type="t" for="ch" forName="dummy1b" refType="h" fact="0.4859"/>
          <dgm:constr type="l" for="ch" forName="wedge1Tx" refType="w" fact="0.54"/>
          <dgm:constr type="t" for="ch" forName="wedge1Tx" refType="h" fact="0.24"/>
          <dgm:constr type="w" for="ch" forName="wedge1Tx" refType="w" fact="0.31"/>
          <dgm:constr type="h" for="ch" forName="wedge1Tx" refType="h" fact="0.23"/>
          <dgm:constr type="l" for="ch" forName="wedge2" refType="w" fact="0.0941"/>
          <dgm:constr type="t" for="ch" forName="wedge2" refType="w" fact="0.0941"/>
          <dgm:constr type="w" for="ch" forName="wedge2" refType="w" fact="0.84"/>
          <dgm:constr type="h" for="ch" forName="wedge2" refType="h" fact="0.84"/>
          <dgm:constr type="l" for="ch" forName="dummy2a" refType="w" fact="0.9341"/>
          <dgm:constr type="t" for="ch" forName="dummy2a" refType="h" fact="0.5141"/>
          <dgm:constr type="l" for="ch" forName="dummy2b" refType="w" fact="0.5141"/>
          <dgm:constr type="t" for="ch" forName="dummy2b" refType="h" fact="0.9341"/>
          <dgm:constr type="l" for="ch" forName="wedge2Tx" refType="w" fact="0.54"/>
          <dgm:constr type="t" for="ch" forName="wedge2Tx" refType="h" fact="0.53"/>
          <dgm:constr type="w" for="ch" forName="wedge2Tx" refType="w" fact="0.31"/>
          <dgm:constr type="h" for="ch" forName="wedge2Tx" refType="h" fact="0.23"/>
          <dgm:constr type="l" for="ch" forName="wedge3" refType="w" fact="0.0659"/>
          <dgm:constr type="t" for="ch" forName="wedge3" refType="w" fact="0.0941"/>
          <dgm:constr type="w" for="ch" forName="wedge3" refType="w" fact="0.84"/>
          <dgm:constr type="h" for="ch" forName="wedge3" refType="h" fact="0.84"/>
          <dgm:constr type="l" for="ch" forName="dummy3a" refType="w" fact="0.4859"/>
          <dgm:constr type="t" for="ch" forName="dummy3a" refType="h" fact="0.9341"/>
          <dgm:constr type="l" for="ch" forName="dummy3b" refType="w" fact="0.0659"/>
          <dgm:constr type="t" for="ch" forName="dummy3b" refType="h" fact="0.5141"/>
          <dgm:constr type="r" for="ch" forName="wedge3Tx" refType="w" fact="0.46"/>
          <dgm:constr type="t" for="ch" forName="wedge3Tx" refType="h" fact="0.53"/>
          <dgm:constr type="w" for="ch" forName="wedge3Tx" refType="w" fact="0.31"/>
          <dgm:constr type="h" for="ch" forName="wedge3Tx" refType="h" fact="0.23"/>
          <dgm:constr type="l" for="ch" forName="wedge4" refType="w" fact="0.0659"/>
          <dgm:constr type="t" for="ch" forName="wedge4" refType="h" fact="0.0659"/>
          <dgm:constr type="w" for="ch" forName="wedge4" refType="w" fact="0.84"/>
          <dgm:constr type="h" for="ch" forName="wedge4" refType="h" fact="0.84"/>
          <dgm:constr type="l" for="ch" forName="dummy4a" refType="w" fact="0.0659"/>
          <dgm:constr type="t" for="ch" forName="dummy4a" refType="h" fact="0.4859"/>
          <dgm:constr type="l" for="ch" forName="dummy4b" refType="w" fact="0.4859"/>
          <dgm:constr type="t" for="ch" forName="dummy4b" refType="h" fact="0.0659"/>
          <dgm:constr type="r" for="ch" forName="wedge4Tx" refType="w" fact="0.46"/>
          <dgm:constr type="t" for="ch" forName="wedge4Tx" refType="h" fact="0.24"/>
          <dgm:constr type="w" for="ch" forName="wedge4Tx" refType="w" fact="0.31"/>
          <dgm:constr type="h" for="ch" forName="wedge4Tx" refType="h" fact="0.23"/>
          <dgm:constr type="h" for="ch" forName="arrowWedge1" refType="w" fact="0.08"/>
          <dgm:constr type="diam" for="ch" forName="arrowWedge1" refType="w" fact="0.84"/>
          <dgm:constr type="l" for="ch" forName="arrowWedge1" refType="w" fact="0.5"/>
          <dgm:constr type="t" for="ch" forName="arrowWedge1" refType="w" fact="0.5"/>
          <dgm:constr type="h" for="ch" forName="arrowWedge2" refType="w" fact="0.08"/>
          <dgm:constr type="diam" for="ch" forName="arrowWedge2" refType="w" fact="0.84"/>
          <dgm:constr type="l" for="ch" forName="arrowWedge2" refType="w" fact="0.5"/>
          <dgm:constr type="t" for="ch" forName="arrowWedge2" refType="w" fact="0.5"/>
          <dgm:constr type="h" for="ch" forName="arrowWedge3" refType="w" fact="0.08"/>
          <dgm:constr type="diam" for="ch" forName="arrowWedge3" refType="w" fact="0.84"/>
          <dgm:constr type="l" for="ch" forName="arrowWedge3" refType="w" fact="0.5"/>
          <dgm:constr type="t" for="ch" forName="arrowWedge3" refType="w" fact="0.5"/>
          <dgm:constr type="h" for="ch" forName="arrowWedge4" refType="w" fact="0.08"/>
          <dgm:constr type="diam" for="ch" forName="arrowWedge4" refType="w" fact="0.84"/>
          <dgm:constr type="l" for="ch" forName="arrowWedge4" refType="w" fact="0.5"/>
          <dgm:constr type="t" for="ch" forName="arrowWedge4" refType="w" fact="0.5"/>
          <dgm:constr type="primFontSz" for="ch" ptType="node" op="equ"/>
        </dgm:constrLst>
      </dgm:if>
      <dgm:if name="Name5" axis="ch" ptType="node" func="cnt" op="equ" val="5">
        <dgm:constrLst>
          <dgm:constr type="l" for="ch" forName="wedge1" refType="w" fact="0.0918"/>
          <dgm:constr type="t" for="ch" forName="wedge1" refType="w" fact="0.0638"/>
          <dgm:constr type="w" for="ch" forName="wedge1" refType="w" fact="0.84"/>
          <dgm:constr type="h" for="ch" forName="wedge1" refType="h" fact="0.84"/>
          <dgm:constr type="l" for="ch" forName="dummy1a" refType="w" fact="0.5118"/>
          <dgm:constr type="t" for="ch" forName="dummy1a" refType="h" fact="0.0638"/>
          <dgm:constr type="l" for="ch" forName="dummy1b" refType="w" fact="0.9112"/>
          <dgm:constr type="t" for="ch" forName="dummy1b" refType="h" fact="0.354"/>
          <dgm:constr type="l" for="ch" forName="wedge1Tx" refType="w" fact="0.53"/>
          <dgm:constr type="t" for="ch" forName="wedge1Tx" refType="h" fact="0.205"/>
          <dgm:constr type="w" for="ch" forName="wedge1Tx" refType="w" fact="0.27"/>
          <dgm:constr type="h" for="ch" forName="wedge1Tx" refType="h" fact="0.18"/>
          <dgm:constr type="l" for="ch" forName="wedge2" refType="w" fact="0.099"/>
          <dgm:constr type="t" for="ch" forName="wedge2" refType="w" fact="0.0862"/>
          <dgm:constr type="w" for="ch" forName="wedge2" refType="w" fact="0.84"/>
          <dgm:constr type="h" for="ch" forName="wedge2" refType="h" fact="0.84"/>
          <dgm:constr type="l" for="ch" forName="dummy2a" refType="w" fact="0.9185"/>
          <dgm:constr type="t" for="ch" forName="dummy2a" refType="h" fact="0.3764"/>
          <dgm:constr type="l" for="ch" forName="dummy2b" refType="w" fact="0.7659"/>
          <dgm:constr type="t" for="ch" forName="dummy2b" refType="h" fact="0.846"/>
          <dgm:constr type="l" for="ch" forName="wedge2Tx" refType="w" fact="0.64"/>
          <dgm:constr type="t" for="ch" forName="wedge2Tx" refType="h" fact="0.47"/>
          <dgm:constr type="w" for="ch" forName="wedge2Tx" refType="w" fact="0.25"/>
          <dgm:constr type="h" for="ch" forName="wedge2Tx" refType="h" fact="0.2"/>
          <dgm:constr type="l" for="ch" forName="wedge3" refType="w" fact="0.08"/>
          <dgm:constr type="t" for="ch" forName="wedge3" refType="w" fact="0.1"/>
          <dgm:constr type="w" for="ch" forName="wedge3" refType="w" fact="0.84"/>
          <dgm:constr type="h" for="ch" forName="wedge3" refType="h" fact="0.84"/>
          <dgm:constr type="l" for="ch" forName="dummy3a" refType="w" fact="0.7469"/>
          <dgm:constr type="t" for="ch" forName="dummy3a" refType="h" fact="0.8598"/>
          <dgm:constr type="l" for="ch" forName="dummy3b" refType="w" fact="0.2531"/>
          <dgm:constr type="t" for="ch" forName="dummy3b" refType="h" fact="0.8598"/>
          <dgm:constr type="l" for="ch" forName="wedge3Tx" refType="w" fact="0.38"/>
          <dgm:constr type="t" for="ch" forName="wedge3Tx" refType="h" fact="0.69"/>
          <dgm:constr type="w" for="ch" forName="wedge3Tx" refType="w" fact="0.24"/>
          <dgm:constr type="h" for="ch" forName="wedge3Tx" refType="h" fact="0.22"/>
          <dgm:constr type="l" for="ch" forName="wedge4" refType="w" fact="0.061"/>
          <dgm:constr type="t" for="ch" forName="wedge4" refType="h" fact="0.0862"/>
          <dgm:constr type="w" for="ch" forName="wedge4" refType="w" fact="0.84"/>
          <dgm:constr type="h" for="ch" forName="wedge4" refType="h" fact="0.84"/>
          <dgm:constr type="l" for="ch" forName="dummy4a" refType="w" fact="0.2341"/>
          <dgm:constr type="t" for="ch" forName="dummy4a" refType="h" fact="0.846"/>
          <dgm:constr type="l" for="ch" forName="dummy4b" refType="w" fact="0.0815"/>
          <dgm:constr type="t" for="ch" forName="dummy4b" refType="h" fact="0.3764"/>
          <dgm:constr type="r" for="ch" forName="wedge4Tx" refType="w" fact="0.36"/>
          <dgm:constr type="t" for="ch" forName="wedge4Tx" refType="h" fact="0.47"/>
          <dgm:constr type="w" for="ch" forName="wedge4Tx" refType="w" fact="0.25"/>
          <dgm:constr type="h" for="ch" forName="wedge4Tx" refType="h" fact="0.2"/>
          <dgm:constr type="l" for="ch" forName="wedge5" refType="w" fact="0.0682"/>
          <dgm:constr type="t" for="ch" forName="wedge5" refType="h" fact="0.0638"/>
          <dgm:constr type="w" for="ch" forName="wedge5" refType="w" fact="0.84"/>
          <dgm:constr type="h" for="ch" forName="wedge5" refType="h" fact="0.84"/>
          <dgm:constr type="l" for="ch" forName="dummy5a" refType="w" fact="0.0888"/>
          <dgm:constr type="t" for="ch" forName="dummy5a" refType="h" fact="0.354"/>
          <dgm:constr type="l" for="ch" forName="dummy5b" refType="w" fact="0.4882"/>
          <dgm:constr type="t" for="ch" forName="dummy5b" refType="h" fact="0.0638"/>
          <dgm:constr type="r" for="ch" forName="wedge5Tx" refType="w" fact="0.47"/>
          <dgm:constr type="t" for="ch" forName="wedge5Tx" refType="h" fact="0.205"/>
          <dgm:constr type="w" for="ch" forName="wedge5Tx" refType="w" fact="0.27"/>
          <dgm:constr type="h" for="ch" forName="wedge5Tx" refType="h" fact="0.18"/>
          <dgm:constr type="h" for="ch" forName="arrowWedge1" refType="w" fact="0.08"/>
          <dgm:constr type="diam" for="ch" forName="arrowWedge1" refType="w" fact="0.84"/>
          <dgm:constr type="l" for="ch" forName="arrowWedge1" refType="w" fact="0.5"/>
          <dgm:constr type="t" for="ch" forName="arrowWedge1" refType="w" fact="0.5"/>
          <dgm:constr type="h" for="ch" forName="arrowWedge2" refType="w" fact="0.08"/>
          <dgm:constr type="diam" for="ch" forName="arrowWedge2" refType="w" fact="0.84"/>
          <dgm:constr type="l" for="ch" forName="arrowWedge2" refType="w" fact="0.5"/>
          <dgm:constr type="t" for="ch" forName="arrowWedge2" refType="w" fact="0.5"/>
          <dgm:constr type="h" for="ch" forName="arrowWedge3" refType="w" fact="0.08"/>
          <dgm:constr type="diam" for="ch" forName="arrowWedge3" refType="w" fact="0.84"/>
          <dgm:constr type="l" for="ch" forName="arrowWedge3" refType="w" fact="0.5"/>
          <dgm:constr type="t" for="ch" forName="arrowWedge3" refType="w" fact="0.5"/>
          <dgm:constr type="h" for="ch" forName="arrowWedge4" refType="w" fact="0.08"/>
          <dgm:constr type="diam" for="ch" forName="arrowWedge4" refType="w" fact="0.84"/>
          <dgm:constr type="l" for="ch" forName="arrowWedge4" refType="w" fact="0.5"/>
          <dgm:constr type="t" for="ch" forName="arrowWedge4" refType="w" fact="0.5"/>
          <dgm:constr type="h" for="ch" forName="arrowWedge5" refType="w" fact="0.08"/>
          <dgm:constr type="diam" for="ch" forName="arrowWedge5" refType="w" fact="0.84"/>
          <dgm:constr type="l" for="ch" forName="arrowWedge5" refType="w" fact="0.5"/>
          <dgm:constr type="t" for="ch" forName="arrowWedge5" refType="w" fact="0.5"/>
          <dgm:constr type="primFontSz" for="ch" ptType="node" op="equ"/>
        </dgm:constrLst>
      </dgm:if>
      <dgm:if name="Name6" axis="ch" ptType="node" func="cnt" op="equ" val="6">
        <dgm:constrLst>
          <dgm:constr type="l" for="ch" forName="wedge1" refType="w" fact="0.09"/>
          <dgm:constr type="t" for="ch" forName="wedge1" refType="w" fact="0.0627"/>
          <dgm:constr type="w" for="ch" forName="wedge1" refType="w" fact="0.84"/>
          <dgm:constr type="h" for="ch" forName="wedge1" refType="h" fact="0.84"/>
          <dgm:constr type="l" for="ch" forName="dummy1a" refType="w" fact="0.51"/>
          <dgm:constr type="t" for="ch" forName="dummy1a" refType="h" fact="0.0627"/>
          <dgm:constr type="l" for="ch" forName="dummy1b" refType="w" fact="0.8737"/>
          <dgm:constr type="t" for="ch" forName="dummy1b" refType="h" fact="0.2727"/>
          <dgm:constr type="l" for="ch" forName="wedge1Tx" refType="w" fact="0.53"/>
          <dgm:constr type="t" for="ch" forName="wedge1Tx" refType="h" fact="0.17"/>
          <dgm:constr type="w" for="ch" forName="wedge1Tx" refType="w" fact="0.22"/>
          <dgm:constr type="h" for="ch" forName="wedge1Tx" refType="h" fact="0.17"/>
          <dgm:constr type="l" for="ch" forName="wedge2" refType="w" fact="0.1"/>
          <dgm:constr type="t" for="ch" forName="wedge2" refType="w" fact="0.08"/>
          <dgm:constr type="w" for="ch" forName="wedge2" refType="w" fact="0.84"/>
          <dgm:constr type="h" for="ch" forName="wedge2" refType="h" fact="0.84"/>
          <dgm:constr type="l" for="ch" forName="dummy2a" refType="w" fact="0.8837"/>
          <dgm:constr type="t" for="ch" forName="dummy2a" refType="h" fact="0.29"/>
          <dgm:constr type="l" for="ch" forName="dummy2b" refType="w" fact="0.8837"/>
          <dgm:constr type="t" for="ch" forName="dummy2b" refType="h" fact="0.71"/>
          <dgm:constr type="l" for="ch" forName="wedge2Tx" refType="w" fact="0.67"/>
          <dgm:constr type="t" for="ch" forName="wedge2Tx" refType="h" fact="0.42"/>
          <dgm:constr type="w" for="ch" forName="wedge2Tx" refType="w" fact="0.23"/>
          <dgm:constr type="h" for="ch" forName="wedge2Tx" refType="h" fact="0.165"/>
          <dgm:constr type="l" for="ch" forName="wedge3" refType="w" fact="0.09"/>
          <dgm:constr type="t" for="ch" forName="wedge3" refType="w" fact="0.0973"/>
          <dgm:constr type="w" for="ch" forName="wedge3" refType="w" fact="0.84"/>
          <dgm:constr type="h" for="ch" forName="wedge3" refType="h" fact="0.84"/>
          <dgm:constr type="l" for="ch" forName="dummy3a" refType="w" fact="0.8737"/>
          <dgm:constr type="t" for="ch" forName="dummy3a" refType="h" fact="0.7273"/>
          <dgm:constr type="l" for="ch" forName="dummy3b" refType="w" fact="0.51"/>
          <dgm:constr type="t" for="ch" forName="dummy3b" refType="h" fact="0.9373"/>
          <dgm:constr type="l" for="ch" forName="wedge3Tx" refType="w" fact="0.53"/>
          <dgm:constr type="t" for="ch" forName="wedge3Tx" refType="h" fact="0.665"/>
          <dgm:constr type="w" for="ch" forName="wedge3Tx" refType="w" fact="0.22"/>
          <dgm:constr type="h" for="ch" forName="wedge3Tx" refType="h" fact="0.17"/>
          <dgm:constr type="l" for="ch" forName="wedge4" refType="w" fact="0.07"/>
          <dgm:constr type="t" for="ch" forName="wedge4" refType="h" fact="0.0973"/>
          <dgm:constr type="w" for="ch" forName="wedge4" refType="w" fact="0.84"/>
          <dgm:constr type="h" for="ch" forName="wedge4" refType="h" fact="0.84"/>
          <dgm:constr type="l" for="ch" forName="dummy4a" refType="w" fact="0.49"/>
          <dgm:constr type="t" for="ch" forName="dummy4a" refType="h" fact="0.9373"/>
          <dgm:constr type="l" for="ch" forName="dummy4b" refType="w" fact="0.1263"/>
          <dgm:constr type="t" for="ch" forName="dummy4b" refType="h" fact="0.7273"/>
          <dgm:constr type="r" for="ch" forName="wedge4Tx" refType="w" fact="0.47"/>
          <dgm:constr type="t" for="ch" forName="wedge4Tx" refType="h" fact="0.665"/>
          <dgm:constr type="w" for="ch" forName="wedge4Tx" refType="w" fact="0.22"/>
          <dgm:constr type="h" for="ch" forName="wedge4Tx" refType="h" fact="0.17"/>
          <dgm:constr type="l" for="ch" forName="wedge5" refType="w" fact="0.06"/>
          <dgm:constr type="t" for="ch" forName="wedge5" refType="h" fact="0.08"/>
          <dgm:constr type="w" for="ch" forName="wedge5" refType="w" fact="0.84"/>
          <dgm:constr type="h" for="ch" forName="wedge5" refType="h" fact="0.84"/>
          <dgm:constr type="l" for="ch" forName="dummy5a" refType="w" fact="0.1163"/>
          <dgm:constr type="t" for="ch" forName="dummy5a" refType="h" fact="0.71"/>
          <dgm:constr type="l" for="ch" forName="dummy5b" refType="w" fact="0.1163"/>
          <dgm:constr type="t" for="ch" forName="dummy5b" refType="h" fact="0.29"/>
          <dgm:constr type="r" for="ch" forName="wedge5Tx" refType="w" fact="0.33"/>
          <dgm:constr type="t" for="ch" forName="wedge5Tx" refType="h" fact="0.42"/>
          <dgm:constr type="w" for="ch" forName="wedge5Tx" refType="w" fact="0.23"/>
          <dgm:constr type="h" for="ch" forName="wedge5Tx" refType="h" fact="0.165"/>
          <dgm:constr type="l" for="ch" forName="wedge6" refType="w" fact="0.07"/>
          <dgm:constr type="t" for="ch" forName="wedge6" refType="h" fact="0.0627"/>
          <dgm:constr type="w" for="ch" forName="wedge6" refType="w" fact="0.84"/>
          <dgm:constr type="h" for="ch" forName="wedge6" refType="h" fact="0.84"/>
          <dgm:constr type="l" for="ch" forName="dummy6a" refType="w" fact="0.1263"/>
          <dgm:constr type="t" for="ch" forName="dummy6a" refType="h" fact="0.2727"/>
          <dgm:constr type="l" for="ch" forName="dummy6b" refType="w" fact="0.49"/>
          <dgm:constr type="t" for="ch" forName="dummy6b" refType="h" fact="0.0627"/>
          <dgm:constr type="r" for="ch" forName="wedge6Tx" refType="w" fact="0.47"/>
          <dgm:constr type="t" for="ch" forName="wedge6Tx" refType="h" fact="0.17"/>
          <dgm:constr type="w" for="ch" forName="wedge6Tx" refType="w" fact="0.22"/>
          <dgm:constr type="h" for="ch" forName="wedge6Tx" refType="h" fact="0.17"/>
          <dgm:constr type="h" for="ch" forName="arrowWedge1" refType="w" fact="0.08"/>
          <dgm:constr type="diam" for="ch" forName="arrowWedge1" refType="w" fact="0.84"/>
          <dgm:constr type="l" for="ch" forName="arrowWedge1" refType="w" fact="0.5"/>
          <dgm:constr type="t" for="ch" forName="arrowWedge1" refType="w" fact="0.5"/>
          <dgm:constr type="h" for="ch" forName="arrowWedge2" refType="w" fact="0.08"/>
          <dgm:constr type="diam" for="ch" forName="arrowWedge2" refType="w" fact="0.84"/>
          <dgm:constr type="l" for="ch" forName="arrowWedge2" refType="w" fact="0.5"/>
          <dgm:constr type="t" for="ch" forName="arrowWedge2" refType="w" fact="0.5"/>
          <dgm:constr type="h" for="ch" forName="arrowWedge3" refType="w" fact="0.08"/>
          <dgm:constr type="diam" for="ch" forName="arrowWedge3" refType="w" fact="0.84"/>
          <dgm:constr type="l" for="ch" forName="arrowWedge3" refType="w" fact="0.5"/>
          <dgm:constr type="t" for="ch" forName="arrowWedge3" refType="w" fact="0.5"/>
          <dgm:constr type="h" for="ch" forName="arrowWedge4" refType="w" fact="0.08"/>
          <dgm:constr type="diam" for="ch" forName="arrowWedge4" refType="w" fact="0.84"/>
          <dgm:constr type="l" for="ch" forName="arrowWedge4" refType="w" fact="0.5"/>
          <dgm:constr type="t" for="ch" forName="arrowWedge4" refType="w" fact="0.5"/>
          <dgm:constr type="h" for="ch" forName="arrowWedge5" refType="w" fact="0.08"/>
          <dgm:constr type="diam" for="ch" forName="arrowWedge5" refType="w" fact="0.84"/>
          <dgm:constr type="l" for="ch" forName="arrowWedge5" refType="w" fact="0.5"/>
          <dgm:constr type="t" for="ch" forName="arrowWedge5" refType="w" fact="0.5"/>
          <dgm:constr type="h" for="ch" forName="arrowWedge6" refType="w" fact="0.08"/>
          <dgm:constr type="diam" for="ch" forName="arrowWedge6" refType="w" fact="0.84"/>
          <dgm:constr type="l" for="ch" forName="arrowWedge6" refType="w" fact="0.5"/>
          <dgm:constr type="t" for="ch" forName="arrowWedge6" refType="w" fact="0.5"/>
          <dgm:constr type="primFontSz" for="ch" ptType="node" op="equ"/>
        </dgm:constrLst>
      </dgm:if>
      <dgm:else name="Name7">
        <dgm:constrLst>
          <dgm:constr type="l" for="ch" forName="wedge1" refType="w" fact="0.0887"/>
          <dgm:constr type="t" for="ch" forName="wedge1" refType="w" fact="0.062"/>
          <dgm:constr type="w" for="ch" forName="wedge1" refType="w" fact="0.84"/>
          <dgm:constr type="h" for="ch" forName="wedge1" refType="h" fact="0.84"/>
          <dgm:constr type="l" for="ch" forName="dummy1a" refType="w" fact="0.5087"/>
          <dgm:constr type="t" for="ch" forName="dummy1a" refType="h" fact="0.062"/>
          <dgm:constr type="l" for="ch" forName="dummy1b" refType="w" fact="0.837"/>
          <dgm:constr type="t" for="ch" forName="dummy1b" refType="h" fact="0.2201"/>
          <dgm:constr type="l" for="ch" forName="wedge1Tx" refType="w" fact="0.53"/>
          <dgm:constr type="t" for="ch" forName="wedge1Tx" refType="h" fact="0.14"/>
          <dgm:constr type="w" for="ch" forName="wedge1Tx" refType="w" fact="0.2"/>
          <dgm:constr type="h" for="ch" forName="wedge1Tx" refType="h" fact="0.16"/>
          <dgm:constr type="l" for="ch" forName="wedge2" refType="w" fact="0.0995"/>
          <dgm:constr type="t" for="ch" forName="wedge2" refType="w" fact="0.0755"/>
          <dgm:constr type="w" for="ch" forName="wedge2" refType="w" fact="0.84"/>
          <dgm:constr type="h" for="ch" forName="wedge2" refType="h" fact="0.84"/>
          <dgm:constr type="l" for="ch" forName="dummy2a" refType="w" fact="0.8479"/>
          <dgm:constr type="t" for="ch" forName="dummy2a" refType="h" fact="0.2337"/>
          <dgm:constr type="l" for="ch" forName="dummy2b" refType="w" fact="0.929"/>
          <dgm:constr type="t" for="ch" forName="dummy2b" refType="h" fact="0.589"/>
          <dgm:constr type="l" for="ch" forName="wedge2Tx" refType="w" fact="0.67"/>
          <dgm:constr type="t" for="ch" forName="wedge2Tx" refType="h" fact="0.38"/>
          <dgm:constr type="w" for="ch" forName="wedge2Tx" refType="w" fact="0.23"/>
          <dgm:constr type="h" for="ch" forName="wedge2Tx" refType="h" fact="0.14"/>
          <dgm:constr type="l" for="ch" forName="wedge3" refType="w" fact="0.0956"/>
          <dgm:constr type="t" for="ch" forName="wedge3" refType="w" fact="0.0925"/>
          <dgm:constr type="w" for="ch" forName="wedge3" refType="w" fact="0.84"/>
          <dgm:constr type="h" for="ch" forName="wedge3" refType="h" fact="0.84"/>
          <dgm:constr type="l" for="ch" forName="dummy3a" refType="w" fact="0.9251"/>
          <dgm:constr type="t" for="ch" forName="dummy3a" refType="h" fact="0.6059"/>
          <dgm:constr type="l" for="ch" forName="dummy3b" refType="w" fact="0.6979"/>
          <dgm:constr type="t" for="ch" forName="dummy3b" refType="h" fact="0.8909"/>
          <dgm:constr type="l" for="ch" forName="wedge3Tx" refType="w" fact="0.635"/>
          <dgm:constr type="t" for="ch" forName="wedge3Tx" refType="h" fact="0.59"/>
          <dgm:constr type="w" for="ch" forName="wedge3Tx" refType="w" fact="0.2"/>
          <dgm:constr type="h" for="ch" forName="wedge3Tx" refType="h" fact="0.155"/>
          <dgm:constr type="l" for="ch" forName="wedge4" refType="w" fact="0.08"/>
          <dgm:constr type="t" for="ch" forName="wedge4" refType="h" fact="0.1"/>
          <dgm:constr type="w" for="ch" forName="wedge4" refType="w" fact="0.84"/>
          <dgm:constr type="h" for="ch" forName="wedge4" refType="h" fact="0.84"/>
          <dgm:constr type="l" for="ch" forName="dummy4a" refType="w" fact="0.6822"/>
          <dgm:constr type="t" for="ch" forName="dummy4a" refType="h" fact="0.8984"/>
          <dgm:constr type="l" for="ch" forName="dummy4b" refType="w" fact="0.3178"/>
          <dgm:constr type="t" for="ch" forName="dummy4b" refType="h" fact="0.8984"/>
          <dgm:constr type="l" for="ch" forName="wedge4Tx" refType="w" fact="0.4025"/>
          <dgm:constr type="t" for="ch" forName="wedge4Tx" refType="h" fact="0.76"/>
          <dgm:constr type="w" for="ch" forName="wedge4Tx" refType="w" fact="0.195"/>
          <dgm:constr type="h" for="ch" forName="wedge4Tx" refType="h" fact="0.14"/>
          <dgm:constr type="l" for="ch" forName="wedge5" refType="w" fact="0.0644"/>
          <dgm:constr type="t" for="ch" forName="wedge5" refType="h" fact="0.0925"/>
          <dgm:constr type="w" for="ch" forName="wedge5" refType="w" fact="0.84"/>
          <dgm:constr type="h" for="ch" forName="wedge5" refType="h" fact="0.84"/>
          <dgm:constr type="l" for="ch" forName="dummy5a" refType="w" fact="0.3021"/>
          <dgm:constr type="t" for="ch" forName="dummy5a" refType="h" fact="0.8909"/>
          <dgm:constr type="l" for="ch" forName="dummy5b" refType="w" fact="0.0749"/>
          <dgm:constr type="t" for="ch" forName="dummy5b" refType="h" fact="0.6059"/>
          <dgm:constr type="r" for="ch" forName="wedge5Tx" refType="w" fact="0.365"/>
          <dgm:constr type="t" for="ch" forName="wedge5Tx" refType="h" fact="0.59"/>
          <dgm:constr type="w" for="ch" forName="wedge5Tx" refType="w" fact="0.2"/>
          <dgm:constr type="h" for="ch" forName="wedge5Tx" refType="h" fact="0.155"/>
          <dgm:constr type="l" for="ch" forName="wedge6" refType="w" fact="0.0605"/>
          <dgm:constr type="t" for="ch" forName="wedge6" refType="h" fact="0.0755"/>
          <dgm:constr type="w" for="ch" forName="wedge6" refType="w" fact="0.84"/>
          <dgm:constr type="h" for="ch" forName="wedge6" refType="h" fact="0.84"/>
          <dgm:constr type="l" for="ch" forName="dummy6a" refType="w" fact="0.071"/>
          <dgm:constr type="t" for="ch" forName="dummy6a" refType="h" fact="0.589"/>
          <dgm:constr type="l" for="ch" forName="dummy6b" refType="w" fact="0.1521"/>
          <dgm:constr type="t" for="ch" forName="dummy6b" refType="h" fact="0.2337"/>
          <dgm:constr type="r" for="ch" forName="wedge6Tx" refType="w" fact="0.33"/>
          <dgm:constr type="t" for="ch" forName="wedge6Tx" refType="h" fact="0.38"/>
          <dgm:constr type="w" for="ch" forName="wedge6Tx" refType="w" fact="0.23"/>
          <dgm:constr type="h" for="ch" forName="wedge6Tx" refType="h" fact="0.14"/>
          <dgm:constr type="l" for="ch" forName="wedge7" refType="w" fact="0.0713"/>
          <dgm:constr type="t" for="ch" forName="wedge7" refType="h" fact="0.062"/>
          <dgm:constr type="w" for="ch" forName="wedge7" refType="w" fact="0.84"/>
          <dgm:constr type="h" for="ch" forName="wedge7" refType="h" fact="0.84"/>
          <dgm:constr type="l" for="ch" forName="dummy7a" refType="w" fact="0.163"/>
          <dgm:constr type="t" for="ch" forName="dummy7a" refType="h" fact="0.2201"/>
          <dgm:constr type="l" for="ch" forName="dummy7b" refType="w" fact="0.4913"/>
          <dgm:constr type="t" for="ch" forName="dummy7b" refType="h" fact="0.062"/>
          <dgm:constr type="r" for="ch" forName="wedge7Tx" refType="w" fact="0.47"/>
          <dgm:constr type="t" for="ch" forName="wedge7Tx" refType="h" fact="0.14"/>
          <dgm:constr type="w" for="ch" forName="wedge7Tx" refType="w" fact="0.2"/>
          <dgm:constr type="h" for="ch" forName="wedge7Tx" refType="h" fact="0.16"/>
          <dgm:constr type="h" for="ch" forName="arrowWedge1" refType="w" fact="0.08"/>
          <dgm:constr type="diam" for="ch" forName="arrowWedge1" refType="w" fact="0.84"/>
          <dgm:constr type="l" for="ch" forName="arrowWedge1" refType="w" fact="0.5"/>
          <dgm:constr type="t" for="ch" forName="arrowWedge1" refType="w" fact="0.5"/>
          <dgm:constr type="h" for="ch" forName="arrowWedge2" refType="w" fact="0.08"/>
          <dgm:constr type="diam" for="ch" forName="arrowWedge2" refType="w" fact="0.84"/>
          <dgm:constr type="l" for="ch" forName="arrowWedge2" refType="w" fact="0.5"/>
          <dgm:constr type="t" for="ch" forName="arrowWedge2" refType="w" fact="0.5"/>
          <dgm:constr type="h" for="ch" forName="arrowWedge3" refType="w" fact="0.08"/>
          <dgm:constr type="diam" for="ch" forName="arrowWedge3" refType="w" fact="0.84"/>
          <dgm:constr type="l" for="ch" forName="arrowWedge3" refType="w" fact="0.5"/>
          <dgm:constr type="t" for="ch" forName="arrowWedge3" refType="w" fact="0.5"/>
          <dgm:constr type="h" for="ch" forName="arrowWedge4" refType="w" fact="0.08"/>
          <dgm:constr type="diam" for="ch" forName="arrowWedge4" refType="w" fact="0.84"/>
          <dgm:constr type="l" for="ch" forName="arrowWedge4" refType="w" fact="0.5"/>
          <dgm:constr type="t" for="ch" forName="arrowWedge4" refType="w" fact="0.5"/>
          <dgm:constr type="h" for="ch" forName="arrowWedge5" refType="w" fact="0.08"/>
          <dgm:constr type="diam" for="ch" forName="arrowWedge5" refType="w" fact="0.84"/>
          <dgm:constr type="l" for="ch" forName="arrowWedge5" refType="w" fact="0.5"/>
          <dgm:constr type="t" for="ch" forName="arrowWedge5" refType="w" fact="0.5"/>
          <dgm:constr type="h" for="ch" forName="arrowWedge6" refType="w" fact="0.08"/>
          <dgm:constr type="diam" for="ch" forName="arrowWedge6" refType="w" fact="0.84"/>
          <dgm:constr type="l" for="ch" forName="arrowWedge6" refType="w" fact="0.5"/>
          <dgm:constr type="t" for="ch" forName="arrowWedge6" refType="w" fact="0.5"/>
          <dgm:constr type="h" for="ch" forName="arrowWedge7" refType="w" fact="0.08"/>
          <dgm:constr type="diam" for="ch" forName="arrowWedge7" refType="w" fact="0.84"/>
          <dgm:constr type="l" for="ch" forName="arrowWedge7" refType="w" fact="0.5"/>
          <dgm:constr type="t" for="ch" forName="arrowWedge7" refType="w" fact="0.5"/>
          <dgm:constr type="primFontSz" for="ch" ptType="node" op="equ"/>
        </dgm:constrLst>
      </dgm:else>
    </dgm:choose>
    <dgm:ruleLst/>
    <dgm:choose name="Name8">
      <dgm:if name="Name9" axis="ch" ptType="node" func="cnt" op="gte" val="1">
        <dgm:layoutNode name="wedge1">
          <dgm:alg type="sp"/>
          <dgm:choose name="Name10">
            <dgm:if name="Name11" axis="ch" ptType="node" func="cnt" op="equ" val="1">
              <dgm:shape xmlns:r="http://schemas.openxmlformats.org/officeDocument/2006/relationships" type="ellipse" r:blip="">
                <dgm:adjLst/>
              </dgm:shape>
            </dgm:if>
            <dgm:if name="Name12" axis="ch" ptType="node" func="cnt" op="equ" val="2">
              <dgm:shape xmlns:r="http://schemas.openxmlformats.org/officeDocument/2006/relationships" type="pie" r:blip="">
                <dgm:adjLst>
                  <dgm:adj idx="1" val="270"/>
                  <dgm:adj idx="2" val="90"/>
                </dgm:adjLst>
              </dgm:shape>
            </dgm:if>
            <dgm:if name="Name13" axis="ch" ptType="node" func="cnt" op="equ" val="3">
              <dgm:shape xmlns:r="http://schemas.openxmlformats.org/officeDocument/2006/relationships" type="pie" r:blip="">
                <dgm:adjLst>
                  <dgm:adj idx="1" val="270"/>
                  <dgm:adj idx="2" val="30"/>
                </dgm:adjLst>
              </dgm:shape>
            </dgm:if>
            <dgm:if name="Name14" axis="ch" ptType="node" func="cnt" op="equ" val="4">
              <dgm:shape xmlns:r="http://schemas.openxmlformats.org/officeDocument/2006/relationships" type="pie" r:blip="">
                <dgm:adjLst>
                  <dgm:adj idx="1" val="270"/>
                  <dgm:adj idx="2" val="0"/>
                </dgm:adjLst>
              </dgm:shape>
            </dgm:if>
            <dgm:if name="Name15" axis="ch" ptType="node" func="cnt" op="equ" val="5">
              <dgm:shape xmlns:r="http://schemas.openxmlformats.org/officeDocument/2006/relationships" type="pie" r:blip="">
                <dgm:adjLst>
                  <dgm:adj idx="1" val="270"/>
                  <dgm:adj idx="2" val="342"/>
                </dgm:adjLst>
              </dgm:shape>
            </dgm:if>
            <dgm:if name="Name16" axis="ch" ptType="node" func="cnt" op="equ" val="6">
              <dgm:shape xmlns:r="http://schemas.openxmlformats.org/officeDocument/2006/relationships" type="pie" r:blip="">
                <dgm:adjLst>
                  <dgm:adj idx="1" val="270"/>
                  <dgm:adj idx="2" val="330"/>
                </dgm:adjLst>
              </dgm:shape>
            </dgm:if>
            <dgm:else name="Name17">
              <dgm:shape xmlns:r="http://schemas.openxmlformats.org/officeDocument/2006/relationships" type="pie" r:blip="">
                <dgm:adjLst>
                  <dgm:adj idx="1" val="270"/>
                  <dgm:adj idx="2" val="321.4286"/>
                </dgm:adjLst>
              </dgm:shape>
            </dgm:else>
          </dgm:choose>
          <dgm:choose name="Name18">
            <dgm:if name="Name19" func="var" arg="dir" op="equ" val="norm">
              <dgm:presOf axis="ch desOrSelf" ptType="node node" st="1 1" cnt="1 0"/>
            </dgm:if>
            <dgm:else name="Name20">
              <dgm:choose name="Name21">
                <dgm:if name="Name22" axis="ch" ptType="node" func="cnt" op="equ" val="1">
                  <dgm:presOf axis="ch desOrSelf" ptType="node node" st="1 1" cnt="1 0"/>
                </dgm:if>
                <dgm:if name="Name23" axis="ch" ptType="node" func="cnt" op="equ" val="2">
                  <dgm:presOf axis="ch desOrSelf" ptType="node node" st="2 1" cnt="1 0"/>
                </dgm:if>
                <dgm:if name="Name24" axis="ch" ptType="node" func="cnt" op="equ" val="3">
                  <dgm:presOf axis="ch desOrSelf" ptType="node node" st="3 1" cnt="1 0"/>
                </dgm:if>
                <dgm:if name="Name25" axis="ch" ptType="node" func="cnt" op="equ" val="4">
                  <dgm:presOf axis="ch desOrSelf" ptType="node node" st="4 1" cnt="1 0"/>
                </dgm:if>
                <dgm:if name="Name26" axis="ch" ptType="node" func="cnt" op="equ" val="5">
                  <dgm:presOf axis="ch desOrSelf" ptType="node node" st="5 1" cnt="1 0"/>
                </dgm:if>
                <dgm:if name="Name27" axis="ch" ptType="node" func="cnt" op="equ" val="6">
                  <dgm:presOf axis="ch desOrSelf" ptType="node node" st="6 1" cnt="1 0"/>
                </dgm:if>
                <dgm:else name="Name28">
                  <dgm:presOf axis="ch desOrSelf" ptType="node node" st="7 1" cnt="1 0"/>
                </dgm:else>
              </dgm:choose>
            </dgm:else>
          </dgm:choose>
          <dgm:constrLst/>
          <dgm:ruleLst/>
        </dgm:layoutNode>
        <dgm:layoutNode name="dummy1a" moveWith="wedge1">
          <dgm:alg type="sp"/>
          <dgm:shape xmlns:r="http://schemas.openxmlformats.org/officeDocument/2006/relationships" r:blip="">
            <dgm:adjLst/>
          </dgm:shape>
          <dgm:presOf/>
          <dgm:constrLst>
            <dgm:constr type="w" val="1"/>
            <dgm:constr type="h" val="1"/>
          </dgm:constrLst>
          <dgm:ruleLst/>
        </dgm:layoutNode>
        <dgm:layoutNode name="dummy1b" moveWith="wedge1">
          <dgm:alg type="sp"/>
          <dgm:shape xmlns:r="http://schemas.openxmlformats.org/officeDocument/2006/relationships" r:blip="">
            <dgm:adjLst/>
          </dgm:shape>
          <dgm:presOf/>
          <dgm:constrLst>
            <dgm:constr type="w" val="1"/>
            <dgm:constr type="h" val="1"/>
          </dgm:constrLst>
          <dgm:ruleLst/>
        </dgm:layoutNode>
        <dgm:layoutNode name="wedge1Tx" moveWith="wedge1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ect" r:blip="" hideGeom="1">
            <dgm:adjLst/>
          </dgm:shape>
          <dgm:choose name="Name29">
            <dgm:if name="Name30" func="var" arg="dir" op="equ" val="norm">
              <dgm:presOf axis="ch desOrSelf" ptType="node node" st="1 1" cnt="1 0"/>
            </dgm:if>
            <dgm:else name="Name31">
              <dgm:choose name="Name32">
                <dgm:if name="Name33" axis="ch" ptType="node" func="cnt" op="equ" val="1">
                  <dgm:presOf axis="ch desOrSelf" ptType="node node" st="1 1" cnt="1 0"/>
                </dgm:if>
                <dgm:if name="Name34" axis="ch" ptType="node" func="cnt" op="equ" val="2">
                  <dgm:presOf axis="ch desOrSelf" ptType="node node" st="2 1" cnt="1 0"/>
                </dgm:if>
                <dgm:if name="Name35" axis="ch" ptType="node" func="cnt" op="equ" val="3">
                  <dgm:presOf axis="ch desOrSelf" ptType="node node" st="3 1" cnt="1 0"/>
                </dgm:if>
                <dgm:if name="Name36" axis="ch" ptType="node" func="cnt" op="equ" val="4">
                  <dgm:presOf axis="ch desOrSelf" ptType="node node" st="4 1" cnt="1 0"/>
                </dgm:if>
                <dgm:if name="Name37" axis="ch" ptType="node" func="cnt" op="equ" val="5">
                  <dgm:presOf axis="ch desOrSelf" ptType="node node" st="5 1" cnt="1 0"/>
                </dgm:if>
                <dgm:if name="Name38" axis="ch" ptType="node" func="cnt" op="equ" val="6">
                  <dgm:presOf axis="ch desOrSelf" ptType="node node" st="6 1" cnt="1 0"/>
                </dgm:if>
                <dgm:else name="Name39">
                  <dgm:presOf axis="ch desOrSelf" ptType="node node" st="7 1" cnt="1 0"/>
                </dgm:else>
              </dgm:choose>
            </dgm:else>
          </dgm:choose>
          <dgm:constrLst>
            <dgm:constr type="tMarg" refType="primFontSz" fact="0.1"/>
            <dgm:constr type="bMarg" refType="primFontSz" fact="0.1"/>
            <dgm:constr type="lMarg" refType="primFontSz" fact="0.1"/>
            <dgm:constr type="rMarg" refType="primFontSz" fact="0.1"/>
            <dgm:constr type="primFontSz" val="65"/>
          </dgm:constrLst>
          <dgm:ruleLst>
            <dgm:rule type="primFontSz" val="5" fact="NaN" max="NaN"/>
          </dgm:ruleLst>
        </dgm:layoutNode>
      </dgm:if>
      <dgm:else name="Name40"/>
    </dgm:choose>
    <dgm:choose name="Name41">
      <dgm:if name="Name42" axis="ch" ptType="node" func="cnt" op="gte" val="2">
        <dgm:layoutNode name="wedge2">
          <dgm:alg type="sp"/>
          <dgm:choose name="Name43">
            <dgm:if name="Name44" axis="ch" ptType="node" func="cnt" op="equ" val="2">
              <dgm:shape xmlns:r="http://schemas.openxmlformats.org/officeDocument/2006/relationships" type="pie" r:blip="">
                <dgm:adjLst>
                  <dgm:adj idx="1" val="90"/>
                  <dgm:adj idx="2" val="270"/>
                </dgm:adjLst>
              </dgm:shape>
            </dgm:if>
            <dgm:if name="Name45" axis="ch" ptType="node" func="cnt" op="equ" val="3">
              <dgm:shape xmlns:r="http://schemas.openxmlformats.org/officeDocument/2006/relationships" type="pie" r:blip="">
                <dgm:adjLst>
                  <dgm:adj idx="1" val="30"/>
                  <dgm:adj idx="2" val="150"/>
                </dgm:adjLst>
              </dgm:shape>
            </dgm:if>
            <dgm:if name="Name46" axis="ch" ptType="node" func="cnt" op="equ" val="4">
              <dgm:shape xmlns:r="http://schemas.openxmlformats.org/officeDocument/2006/relationships" type="pie" r:blip="">
                <dgm:adjLst>
                  <dgm:adj idx="1" val="0"/>
                  <dgm:adj idx="2" val="90"/>
                </dgm:adjLst>
              </dgm:shape>
            </dgm:if>
            <dgm:if name="Name47" axis="ch" ptType="node" func="cnt" op="equ" val="5">
              <dgm:shape xmlns:r="http://schemas.openxmlformats.org/officeDocument/2006/relationships" type="pie" r:blip="">
                <dgm:adjLst>
                  <dgm:adj idx="1" val="342"/>
                  <dgm:adj idx="2" val="54"/>
                </dgm:adjLst>
              </dgm:shape>
            </dgm:if>
            <dgm:if name="Name48" axis="ch" ptType="node" func="cnt" op="equ" val="6">
              <dgm:shape xmlns:r="http://schemas.openxmlformats.org/officeDocument/2006/relationships" type="pie" r:blip="">
                <dgm:adjLst>
                  <dgm:adj idx="1" val="330"/>
                  <dgm:adj idx="2" val="30"/>
                </dgm:adjLst>
              </dgm:shape>
            </dgm:if>
            <dgm:else name="Name49">
              <dgm:shape xmlns:r="http://schemas.openxmlformats.org/officeDocument/2006/relationships" type="pie" r:blip="">
                <dgm:adjLst>
                  <dgm:adj idx="1" val="321.4286"/>
                  <dgm:adj idx="2" val="12.85714"/>
                </dgm:adjLst>
              </dgm:shape>
            </dgm:else>
          </dgm:choose>
          <dgm:choose name="Name50">
            <dgm:if name="Name51" func="var" arg="dir" op="equ" val="norm">
              <dgm:presOf axis="ch desOrSelf" ptType="node node" st="2 1" cnt="1 0"/>
            </dgm:if>
            <dgm:else name="Name52">
              <dgm:choose name="Name53">
                <dgm:if name="Name54" axis="ch" ptType="node" func="cnt" op="equ" val="2">
                  <dgm:presOf axis="ch desOrSelf" ptType="node node" st="1 1" cnt="1 0"/>
                </dgm:if>
                <dgm:if name="Name55" axis="ch" ptType="node" func="cnt" op="equ" val="3">
                  <dgm:presOf axis="ch desOrSelf" ptType="node node" st="2 1" cnt="1 0"/>
                </dgm:if>
                <dgm:if name="Name56" axis="ch" ptType="node" func="cnt" op="equ" val="4">
                  <dgm:presOf axis="ch desOrSelf" ptType="node node" st="3 1" cnt="1 0"/>
                </dgm:if>
                <dgm:if name="Name57" axis="ch" ptType="node" func="cnt" op="equ" val="5">
                  <dgm:presOf axis="ch desOrSelf" ptType="node node" st="4 1" cnt="1 0"/>
                </dgm:if>
                <dgm:if name="Name58" axis="ch" ptType="node" func="cnt" op="equ" val="6">
                  <dgm:presOf axis="ch desOrSelf" ptType="node node" st="5 1" cnt="1 0"/>
                </dgm:if>
                <dgm:else name="Name59">
                  <dgm:presOf axis="ch desOrSelf" ptType="node node" st="6 1" cnt="1 0"/>
                </dgm:else>
              </dgm:choose>
            </dgm:else>
          </dgm:choose>
          <dgm:constrLst/>
          <dgm:ruleLst/>
        </dgm:layoutNode>
        <dgm:layoutNode name="dummy2a" moveWith="wedge2">
          <dgm:alg type="sp"/>
          <dgm:shape xmlns:r="http://schemas.openxmlformats.org/officeDocument/2006/relationships" r:blip="">
            <dgm:adjLst/>
          </dgm:shape>
          <dgm:presOf/>
          <dgm:constrLst>
            <dgm:constr type="w" val="1"/>
            <dgm:constr type="h" val="1"/>
          </dgm:constrLst>
          <dgm:ruleLst/>
        </dgm:layoutNode>
        <dgm:layoutNode name="dummy2b" moveWith="wedge2">
          <dgm:alg type="sp"/>
          <dgm:shape xmlns:r="http://schemas.openxmlformats.org/officeDocument/2006/relationships" r:blip="">
            <dgm:adjLst/>
          </dgm:shape>
          <dgm:presOf/>
          <dgm:constrLst>
            <dgm:constr type="w" val="1"/>
            <dgm:constr type="h" val="1"/>
          </dgm:constrLst>
          <dgm:ruleLst/>
        </dgm:layoutNode>
        <dgm:layoutNode name="wedge2Tx" moveWith="wedge2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ect" r:blip="" hideGeom="1">
            <dgm:adjLst/>
          </dgm:shape>
          <dgm:choose name="Name60">
            <dgm:if name="Name61" func="var" arg="dir" op="equ" val="norm">
              <dgm:presOf axis="ch desOrSelf" ptType="node node" st="2 1" cnt="1 0"/>
            </dgm:if>
            <dgm:else name="Name62">
              <dgm:choose name="Name63">
                <dgm:if name="Name64" axis="ch" ptType="node" func="cnt" op="equ" val="2">
                  <dgm:presOf axis="ch desOrSelf" ptType="node node" st="1 1" cnt="1 0"/>
                </dgm:if>
                <dgm:if name="Name65" axis="ch" ptType="node" func="cnt" op="equ" val="3">
                  <dgm:presOf axis="ch desOrSelf" ptType="node node" st="2 1" cnt="1 0"/>
                </dgm:if>
                <dgm:if name="Name66" axis="ch" ptType="node" func="cnt" op="equ" val="4">
                  <dgm:presOf axis="ch desOrSelf" ptType="node node" st="3 1" cnt="1 0"/>
                </dgm:if>
                <dgm:if name="Name67" axis="ch" ptType="node" func="cnt" op="equ" val="5">
                  <dgm:presOf axis="ch desOrSelf" ptType="node node" st="4 1" cnt="1 0"/>
                </dgm:if>
                <dgm:if name="Name68" axis="ch" ptType="node" func="cnt" op="equ" val="6">
                  <dgm:presOf axis="ch desOrSelf" ptType="node node" st="5 1" cnt="1 0"/>
                </dgm:if>
                <dgm:else name="Name69">
                  <dgm:presOf axis="ch desOrSelf" ptType="node node" st="6 1" cnt="1 0"/>
                </dgm:else>
              </dgm:choose>
            </dgm:else>
          </dgm:choose>
          <dgm:constrLst>
            <dgm:constr type="tMarg" refType="primFontSz" fact="0.1"/>
            <dgm:constr type="bMarg" refType="primFontSz" fact="0.1"/>
            <dgm:constr type="lMarg" refType="primFontSz" fact="0.1"/>
            <dgm:constr type="rMarg" refType="primFontSz" fact="0.1"/>
            <dgm:constr type="primFontSz" val="65"/>
          </dgm:constrLst>
          <dgm:ruleLst>
            <dgm:rule type="primFontSz" val="5" fact="NaN" max="NaN"/>
          </dgm:ruleLst>
        </dgm:layoutNode>
      </dgm:if>
      <dgm:else name="Name70"/>
    </dgm:choose>
    <dgm:choose name="Name71">
      <dgm:if name="Name72" axis="ch" ptType="node" func="cnt" op="gte" val="3">
        <dgm:layoutNode name="wedge3">
          <dgm:alg type="sp"/>
          <dgm:choose name="Name73">
            <dgm:if name="Name74" axis="ch" ptType="node" func="cnt" op="equ" val="3">
              <dgm:shape xmlns:r="http://schemas.openxmlformats.org/officeDocument/2006/relationships" type="pie" r:blip="">
                <dgm:adjLst>
                  <dgm:adj idx="1" val="150"/>
                  <dgm:adj idx="2" val="270"/>
                </dgm:adjLst>
              </dgm:shape>
            </dgm:if>
            <dgm:if name="Name75" axis="ch" ptType="node" func="cnt" op="equ" val="4">
              <dgm:shape xmlns:r="http://schemas.openxmlformats.org/officeDocument/2006/relationships" type="pie" r:blip="">
                <dgm:adjLst>
                  <dgm:adj idx="1" val="90"/>
                  <dgm:adj idx="2" val="180"/>
                </dgm:adjLst>
              </dgm:shape>
            </dgm:if>
            <dgm:if name="Name76" axis="ch" ptType="node" func="cnt" op="equ" val="5">
              <dgm:shape xmlns:r="http://schemas.openxmlformats.org/officeDocument/2006/relationships" type="pie" r:blip="">
                <dgm:adjLst>
                  <dgm:adj idx="1" val="54"/>
                  <dgm:adj idx="2" val="126"/>
                </dgm:adjLst>
              </dgm:shape>
            </dgm:if>
            <dgm:if name="Name77" axis="ch" ptType="node" func="cnt" op="equ" val="6">
              <dgm:shape xmlns:r="http://schemas.openxmlformats.org/officeDocument/2006/relationships" type="pie" r:blip="">
                <dgm:adjLst>
                  <dgm:adj idx="1" val="30"/>
                  <dgm:adj idx="2" val="90"/>
                </dgm:adjLst>
              </dgm:shape>
            </dgm:if>
            <dgm:else name="Name78">
              <dgm:shape xmlns:r="http://schemas.openxmlformats.org/officeDocument/2006/relationships" type="pie" r:blip="">
                <dgm:adjLst>
                  <dgm:adj idx="1" val="12.85714"/>
                  <dgm:adj idx="2" val="64.28571"/>
                </dgm:adjLst>
              </dgm:shape>
            </dgm:else>
          </dgm:choose>
          <dgm:choose name="Name79">
            <dgm:if name="Name80" func="var" arg="dir" op="equ" val="norm">
              <dgm:presOf axis="ch desOrSelf" ptType="node node" st="3 1" cnt="1 0"/>
            </dgm:if>
            <dgm:else name="Name81">
              <dgm:choose name="Name82">
                <dgm:if name="Name83" axis="ch" ptType="node" func="cnt" op="equ" val="3">
                  <dgm:presOf axis="ch desOrSelf" ptType="node node" st="1 1" cnt="1 0"/>
                </dgm:if>
                <dgm:if name="Name84" axis="ch" ptType="node" func="cnt" op="equ" val="4">
                  <dgm:presOf axis="ch desOrSelf" ptType="node node" st="2 1" cnt="1 0"/>
                </dgm:if>
                <dgm:if name="Name85" axis="ch" ptType="node" func="cnt" op="equ" val="5">
                  <dgm:presOf axis="ch desOrSelf" ptType="node node" st="3 1" cnt="1 0"/>
                </dgm:if>
                <dgm:if name="Name86" axis="ch" ptType="node" func="cnt" op="equ" val="6">
                  <dgm:presOf axis="ch desOrSelf" ptType="node node" st="4 1" cnt="1 0"/>
                </dgm:if>
                <dgm:else name="Name87">
                  <dgm:presOf axis="ch desOrSelf" ptType="node node" st="5 1" cnt="1 0"/>
                </dgm:else>
              </dgm:choose>
            </dgm:else>
          </dgm:choose>
          <dgm:constrLst/>
          <dgm:ruleLst/>
        </dgm:layoutNode>
        <dgm:layoutNode name="dummy3a" moveWith="wedge3">
          <dgm:alg type="sp"/>
          <dgm:shape xmlns:r="http://schemas.openxmlformats.org/officeDocument/2006/relationships" r:blip="">
            <dgm:adjLst/>
          </dgm:shape>
          <dgm:presOf/>
          <dgm:constrLst>
            <dgm:constr type="w" val="1"/>
            <dgm:constr type="h" val="1"/>
          </dgm:constrLst>
          <dgm:ruleLst/>
        </dgm:layoutNode>
        <dgm:layoutNode name="dummy3b" moveWith="wedge3">
          <dgm:alg type="sp"/>
          <dgm:shape xmlns:r="http://schemas.openxmlformats.org/officeDocument/2006/relationships" r:blip="">
            <dgm:adjLst/>
          </dgm:shape>
          <dgm:presOf/>
          <dgm:constrLst>
            <dgm:constr type="w" val="1"/>
            <dgm:constr type="h" val="1"/>
          </dgm:constrLst>
          <dgm:ruleLst/>
        </dgm:layoutNode>
        <dgm:layoutNode name="wedge3Tx" moveWith="wedge3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ect" r:blip="" hideGeom="1">
            <dgm:adjLst/>
          </dgm:shape>
          <dgm:choose name="Name88">
            <dgm:if name="Name89" func="var" arg="dir" op="equ" val="norm">
              <dgm:presOf axis="ch desOrSelf" ptType="node node" st="3 1" cnt="1 0"/>
            </dgm:if>
            <dgm:else name="Name90">
              <dgm:choose name="Name91">
                <dgm:if name="Name92" axis="ch" ptType="node" func="cnt" op="equ" val="3">
                  <dgm:presOf axis="ch desOrSelf" ptType="node node" st="1 1" cnt="1 0"/>
                </dgm:if>
                <dgm:if name="Name93" axis="ch" ptType="node" func="cnt" op="equ" val="4">
                  <dgm:presOf axis="ch desOrSelf" ptType="node node" st="2 1" cnt="1 0"/>
                </dgm:if>
                <dgm:if name="Name94" axis="ch" ptType="node" func="cnt" op="equ" val="5">
                  <dgm:presOf axis="ch desOrSelf" ptType="node node" st="3 1" cnt="1 0"/>
                </dgm:if>
                <dgm:if name="Name95" axis="ch" ptType="node" func="cnt" op="equ" val="6">
                  <dgm:presOf axis="ch desOrSelf" ptType="node node" st="4 1" cnt="1 0"/>
                </dgm:if>
                <dgm:else name="Name96">
                  <dgm:presOf axis="ch desOrSelf" ptType="node node" st="5 1" cnt="1 0"/>
                </dgm:else>
              </dgm:choose>
            </dgm:else>
          </dgm:choose>
          <dgm:constrLst>
            <dgm:constr type="tMarg" refType="primFontSz" fact="0.1"/>
            <dgm:constr type="bMarg" refType="primFontSz" fact="0.1"/>
            <dgm:constr type="lMarg" refType="primFontSz" fact="0.1"/>
            <dgm:constr type="rMarg" refType="primFontSz" fact="0.1"/>
            <dgm:constr type="primFontSz" val="65"/>
          </dgm:constrLst>
          <dgm:ruleLst>
            <dgm:rule type="primFontSz" val="5" fact="NaN" max="NaN"/>
          </dgm:ruleLst>
        </dgm:layoutNode>
      </dgm:if>
      <dgm:else name="Name97"/>
    </dgm:choose>
    <dgm:choose name="Name98">
      <dgm:if name="Name99" axis="ch" ptType="node" func="cnt" op="gte" val="4">
        <dgm:layoutNode name="wedge4">
          <dgm:alg type="sp"/>
          <dgm:choose name="Name100">
            <dgm:if name="Name101" axis="ch" ptType="node" func="cnt" op="equ" val="4">
              <dgm:shape xmlns:r="http://schemas.openxmlformats.org/officeDocument/2006/relationships" type="pie" r:blip="">
                <dgm:adjLst>
                  <dgm:adj idx="1" val="180"/>
                  <dgm:adj idx="2" val="270"/>
                </dgm:adjLst>
              </dgm:shape>
            </dgm:if>
            <dgm:if name="Name102" axis="ch" ptType="node" func="cnt" op="equ" val="5">
              <dgm:shape xmlns:r="http://schemas.openxmlformats.org/officeDocument/2006/relationships" type="pie" r:blip="">
                <dgm:adjLst>
                  <dgm:adj idx="1" val="126"/>
                  <dgm:adj idx="2" val="198"/>
                </dgm:adjLst>
              </dgm:shape>
            </dgm:if>
            <dgm:if name="Name103" axis="ch" ptType="node" func="cnt" op="equ" val="6">
              <dgm:shape xmlns:r="http://schemas.openxmlformats.org/officeDocument/2006/relationships" type="pie" r:blip="">
                <dgm:adjLst>
                  <dgm:adj idx="1" val="90"/>
                  <dgm:adj idx="2" val="150"/>
                </dgm:adjLst>
              </dgm:shape>
            </dgm:if>
            <dgm:else name="Name104">
              <dgm:shape xmlns:r="http://schemas.openxmlformats.org/officeDocument/2006/relationships" type="pie" r:blip="">
                <dgm:adjLst>
                  <dgm:adj idx="1" val="64.2871"/>
                  <dgm:adj idx="2" val="115.7143"/>
                </dgm:adjLst>
              </dgm:shape>
            </dgm:else>
          </dgm:choose>
          <dgm:choose name="Name105">
            <dgm:if name="Name106" func="var" arg="dir" op="equ" val="norm">
              <dgm:presOf axis="ch desOrSelf" ptType="node node" st="4 1" cnt="1 0"/>
            </dgm:if>
            <dgm:else name="Name107">
              <dgm:choose name="Name108">
                <dgm:if name="Name109" axis="ch" ptType="node" func="cnt" op="equ" val="4">
                  <dgm:presOf axis="ch desOrSelf" ptType="node node" st="1 1" cnt="1 0"/>
                </dgm:if>
                <dgm:if name="Name110" axis="ch" ptType="node" func="cnt" op="equ" val="5">
                  <dgm:presOf axis="ch desOrSelf" ptType="node node" st="2 1" cnt="1 0"/>
                </dgm:if>
                <dgm:if name="Name111" axis="ch" ptType="node" func="cnt" op="equ" val="6">
                  <dgm:presOf axis="ch desOrSelf" ptType="node node" st="3 1" cnt="1 0"/>
                </dgm:if>
                <dgm:else name="Name112">
                  <dgm:presOf axis="ch desOrSelf" ptType="node node" st="4 1" cnt="1 0"/>
                </dgm:else>
              </dgm:choose>
            </dgm:else>
          </dgm:choose>
          <dgm:constrLst/>
          <dgm:ruleLst/>
        </dgm:layoutNode>
        <dgm:layoutNode name="dummy4a" moveWith="wedge4">
          <dgm:alg type="sp"/>
          <dgm:shape xmlns:r="http://schemas.openxmlformats.org/officeDocument/2006/relationships" r:blip="">
            <dgm:adjLst/>
          </dgm:shape>
          <dgm:presOf/>
          <dgm:constrLst>
            <dgm:constr type="w" val="1"/>
            <dgm:constr type="h" val="1"/>
          </dgm:constrLst>
          <dgm:ruleLst/>
        </dgm:layoutNode>
        <dgm:layoutNode name="dummy4b" moveWith="wedge4">
          <dgm:alg type="sp"/>
          <dgm:shape xmlns:r="http://schemas.openxmlformats.org/officeDocument/2006/relationships" r:blip="">
            <dgm:adjLst/>
          </dgm:shape>
          <dgm:presOf/>
          <dgm:constrLst>
            <dgm:constr type="w" val="1"/>
            <dgm:constr type="h" val="1"/>
          </dgm:constrLst>
          <dgm:ruleLst/>
        </dgm:layoutNode>
        <dgm:layoutNode name="wedge4Tx" moveWith="wedge4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ect" r:blip="" hideGeom="1">
            <dgm:adjLst/>
          </dgm:shape>
          <dgm:choose name="Name113">
            <dgm:if name="Name114" func="var" arg="dir" op="equ" val="norm">
              <dgm:presOf axis="ch desOrSelf" ptType="node node" st="4 1" cnt="1 0"/>
            </dgm:if>
            <dgm:else name="Name115">
              <dgm:choose name="Name116">
                <dgm:if name="Name117" axis="ch" ptType="node" func="cnt" op="equ" val="4">
                  <dgm:presOf axis="ch desOrSelf" ptType="node node" st="1 1" cnt="1 0"/>
                </dgm:if>
                <dgm:if name="Name118" axis="ch" ptType="node" func="cnt" op="equ" val="5">
                  <dgm:presOf axis="ch desOrSelf" ptType="node node" st="2 1" cnt="1 0"/>
                </dgm:if>
                <dgm:if name="Name119" axis="ch" ptType="node" func="cnt" op="equ" val="6">
                  <dgm:presOf axis="ch desOrSelf" ptType="node node" st="3 1" cnt="1 0"/>
                </dgm:if>
                <dgm:else name="Name120">
                  <dgm:presOf axis="ch desOrSelf" ptType="node node" st="4 1" cnt="1 0"/>
                </dgm:else>
              </dgm:choose>
            </dgm:else>
          </dgm:choose>
          <dgm:constrLst>
            <dgm:constr type="tMarg" refType="primFontSz" fact="0.1"/>
            <dgm:constr type="bMarg" refType="primFontSz" fact="0.1"/>
            <dgm:constr type="lMarg" refType="primFontSz" fact="0.1"/>
            <dgm:constr type="rMarg" refType="primFontSz" fact="0.1"/>
            <dgm:constr type="primFontSz" val="65"/>
          </dgm:constrLst>
          <dgm:ruleLst>
            <dgm:rule type="primFontSz" val="5" fact="NaN" max="NaN"/>
          </dgm:ruleLst>
        </dgm:layoutNode>
      </dgm:if>
      <dgm:else name="Name121"/>
    </dgm:choose>
    <dgm:choose name="Name122">
      <dgm:if name="Name123" axis="ch" ptType="node" func="cnt" op="gte" val="5">
        <dgm:layoutNode name="wedge5">
          <dgm:alg type="sp"/>
          <dgm:choose name="Name124">
            <dgm:if name="Name125" axis="ch" ptType="node" func="cnt" op="equ" val="5">
              <dgm:shape xmlns:r="http://schemas.openxmlformats.org/officeDocument/2006/relationships" type="pie" r:blip="">
                <dgm:adjLst>
                  <dgm:adj idx="1" val="198"/>
                  <dgm:adj idx="2" val="270"/>
                </dgm:adjLst>
              </dgm:shape>
            </dgm:if>
            <dgm:if name="Name126" axis="ch" ptType="node" func="cnt" op="equ" val="6">
              <dgm:shape xmlns:r="http://schemas.openxmlformats.org/officeDocument/2006/relationships" type="pie" r:blip="">
                <dgm:adjLst>
                  <dgm:adj idx="1" val="150"/>
                  <dgm:adj idx="2" val="210"/>
                </dgm:adjLst>
              </dgm:shape>
            </dgm:if>
            <dgm:else name="Name127">
              <dgm:shape xmlns:r="http://schemas.openxmlformats.org/officeDocument/2006/relationships" type="pie" r:blip="">
                <dgm:adjLst>
                  <dgm:adj idx="1" val="115.7143"/>
                  <dgm:adj idx="2" val="167.1429"/>
                </dgm:adjLst>
              </dgm:shape>
            </dgm:else>
          </dgm:choose>
          <dgm:choose name="Name128">
            <dgm:if name="Name129" func="var" arg="dir" op="equ" val="norm">
              <dgm:presOf axis="ch desOrSelf" ptType="node node" st="5 1" cnt="1 0"/>
            </dgm:if>
            <dgm:else name="Name130">
              <dgm:choose name="Name131">
                <dgm:if name="Name132" axis="ch" ptType="node" func="cnt" op="equ" val="5">
                  <dgm:presOf axis="ch desOrSelf" ptType="node node" st="1 1" cnt="1 0"/>
                </dgm:if>
                <dgm:if name="Name133" axis="ch" ptType="node" func="cnt" op="equ" val="6">
                  <dgm:presOf axis="ch desOrSelf" ptType="node node" st="2 1" cnt="1 0"/>
                </dgm:if>
                <dgm:else name="Name134">
                  <dgm:presOf axis="ch desOrSelf" ptType="node node" st="3 1" cnt="1 0"/>
                </dgm:else>
              </dgm:choose>
            </dgm:else>
          </dgm:choose>
          <dgm:constrLst/>
          <dgm:ruleLst/>
        </dgm:layoutNode>
        <dgm:layoutNode name="dummy5a" moveWith="wedge5">
          <dgm:alg type="sp"/>
          <dgm:shape xmlns:r="http://schemas.openxmlformats.org/officeDocument/2006/relationships" r:blip="">
            <dgm:adjLst/>
          </dgm:shape>
          <dgm:presOf/>
          <dgm:constrLst>
            <dgm:constr type="w" val="1"/>
            <dgm:constr type="h" val="1"/>
          </dgm:constrLst>
          <dgm:ruleLst/>
        </dgm:layoutNode>
        <dgm:layoutNode name="dummy5b" moveWith="wedge5">
          <dgm:alg type="sp"/>
          <dgm:shape xmlns:r="http://schemas.openxmlformats.org/officeDocument/2006/relationships" r:blip="">
            <dgm:adjLst/>
          </dgm:shape>
          <dgm:presOf/>
          <dgm:constrLst>
            <dgm:constr type="w" val="1"/>
            <dgm:constr type="h" val="1"/>
          </dgm:constrLst>
          <dgm:ruleLst/>
        </dgm:layoutNode>
        <dgm:layoutNode name="wedge5Tx" moveWith="wedge5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ect" r:blip="" hideGeom="1">
            <dgm:adjLst/>
          </dgm:shape>
          <dgm:choose name="Name135">
            <dgm:if name="Name136" func="var" arg="dir" op="equ" val="norm">
              <dgm:presOf axis="ch desOrSelf" ptType="node node" st="5 1" cnt="1 0"/>
            </dgm:if>
            <dgm:else name="Name137">
              <dgm:choose name="Name138">
                <dgm:if name="Name139" axis="ch" ptType="node" func="cnt" op="equ" val="5">
                  <dgm:presOf axis="ch desOrSelf" ptType="node node" st="1 1" cnt="1 0"/>
                </dgm:if>
                <dgm:if name="Name140" axis="ch" ptType="node" func="cnt" op="equ" val="6">
                  <dgm:presOf axis="ch desOrSelf" ptType="node node" st="2 1" cnt="1 0"/>
                </dgm:if>
                <dgm:else name="Name141">
                  <dgm:presOf axis="ch desOrSelf" ptType="node node" st="3 1" cnt="1 0"/>
                </dgm:else>
              </dgm:choose>
            </dgm:else>
          </dgm:choose>
          <dgm:constrLst>
            <dgm:constr type="tMarg" refType="primFontSz" fact="0.1"/>
            <dgm:constr type="bMarg" refType="primFontSz" fact="0.1"/>
            <dgm:constr type="lMarg" refType="primFontSz" fact="0.1"/>
            <dgm:constr type="rMarg" refType="primFontSz" fact="0.1"/>
            <dgm:constr type="primFontSz" val="65"/>
          </dgm:constrLst>
          <dgm:ruleLst>
            <dgm:rule type="primFontSz" val="5" fact="NaN" max="NaN"/>
          </dgm:ruleLst>
        </dgm:layoutNode>
      </dgm:if>
      <dgm:else name="Name142"/>
    </dgm:choose>
    <dgm:choose name="Name143">
      <dgm:if name="Name144" axis="ch" ptType="node" func="cnt" op="gte" val="6">
        <dgm:layoutNode name="wedge6">
          <dgm:alg type="sp"/>
          <dgm:choose name="Name145">
            <dgm:if name="Name146" axis="ch" ptType="node" func="cnt" op="equ" val="6">
              <dgm:shape xmlns:r="http://schemas.openxmlformats.org/officeDocument/2006/relationships" type="pie" r:blip="">
                <dgm:adjLst>
                  <dgm:adj idx="1" val="210"/>
                  <dgm:adj idx="2" val="270"/>
                </dgm:adjLst>
              </dgm:shape>
            </dgm:if>
            <dgm:else name="Name147">
              <dgm:shape xmlns:r="http://schemas.openxmlformats.org/officeDocument/2006/relationships" type="pie" r:blip="">
                <dgm:adjLst>
                  <dgm:adj idx="1" val="167.1429"/>
                  <dgm:adj idx="2" val="218.5714"/>
                </dgm:adjLst>
              </dgm:shape>
            </dgm:else>
          </dgm:choose>
          <dgm:choose name="Name148">
            <dgm:if name="Name149" func="var" arg="dir" op="equ" val="norm">
              <dgm:presOf axis="ch desOrSelf" ptType="node node" st="6 1" cnt="1 0"/>
            </dgm:if>
            <dgm:else name="Name150">
              <dgm:choose name="Name151">
                <dgm:if name="Name152" axis="ch" ptType="node" func="cnt" op="equ" val="6">
                  <dgm:presOf axis="ch desOrSelf" ptType="node node" st="1 1" cnt="1 0"/>
                </dgm:if>
                <dgm:else name="Name153">
                  <dgm:presOf axis="ch desOrSelf" ptType="node node" st="2 1" cnt="1 0"/>
                </dgm:else>
              </dgm:choose>
            </dgm:else>
          </dgm:choose>
          <dgm:constrLst/>
          <dgm:ruleLst/>
        </dgm:layoutNode>
        <dgm:layoutNode name="dummy6a" moveWith="wedge6">
          <dgm:alg type="sp"/>
          <dgm:shape xmlns:r="http://schemas.openxmlformats.org/officeDocument/2006/relationships" r:blip="">
            <dgm:adjLst/>
          </dgm:shape>
          <dgm:presOf/>
          <dgm:constrLst>
            <dgm:constr type="w" val="1"/>
            <dgm:constr type="h" val="1"/>
          </dgm:constrLst>
          <dgm:ruleLst/>
        </dgm:layoutNode>
        <dgm:layoutNode name="dummy6b" moveWith="wedge6">
          <dgm:alg type="sp"/>
          <dgm:shape xmlns:r="http://schemas.openxmlformats.org/officeDocument/2006/relationships" r:blip="">
            <dgm:adjLst/>
          </dgm:shape>
          <dgm:presOf/>
          <dgm:constrLst>
            <dgm:constr type="w" val="1"/>
            <dgm:constr type="h" val="1"/>
          </dgm:constrLst>
          <dgm:ruleLst/>
        </dgm:layoutNode>
        <dgm:layoutNode name="wedge6Tx" moveWith="wedge6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ect" r:blip="" hideGeom="1">
            <dgm:adjLst/>
          </dgm:shape>
          <dgm:choose name="Name154">
            <dgm:if name="Name155" func="var" arg="dir" op="equ" val="norm">
              <dgm:presOf axis="ch desOrSelf" ptType="node node" st="6 1" cnt="1 0"/>
            </dgm:if>
            <dgm:else name="Name156">
              <dgm:choose name="Name157">
                <dgm:if name="Name158" axis="ch" ptType="node" func="cnt" op="equ" val="6">
                  <dgm:presOf axis="ch desOrSelf" ptType="node node" st="1 1" cnt="1 0"/>
                </dgm:if>
                <dgm:else name="Name159">
                  <dgm:presOf axis="ch desOrSelf" ptType="node node" st="2 1" cnt="1 0"/>
                </dgm:else>
              </dgm:choose>
            </dgm:else>
          </dgm:choose>
          <dgm:constrLst>
            <dgm:constr type="tMarg" refType="primFontSz" fact="0.1"/>
            <dgm:constr type="bMarg" refType="primFontSz" fact="0.1"/>
            <dgm:constr type="lMarg" refType="primFontSz" fact="0.1"/>
            <dgm:constr type="rMarg" refType="primFontSz" fact="0.1"/>
            <dgm:constr type="primFontSz" val="65"/>
          </dgm:constrLst>
          <dgm:ruleLst>
            <dgm:rule type="primFontSz" val="5" fact="NaN" max="NaN"/>
          </dgm:ruleLst>
        </dgm:layoutNode>
      </dgm:if>
      <dgm:else name="Name160"/>
    </dgm:choose>
    <dgm:choose name="Name161">
      <dgm:if name="Name162" axis="ch" ptType="node" func="cnt" op="gte" val="7">
        <dgm:layoutNode name="wedge7">
          <dgm:alg type="sp"/>
          <dgm:shape xmlns:r="http://schemas.openxmlformats.org/officeDocument/2006/relationships" type="pie" r:blip="">
            <dgm:adjLst>
              <dgm:adj idx="1" val="218.5714"/>
              <dgm:adj idx="2" val="270"/>
            </dgm:adjLst>
          </dgm:shape>
          <dgm:choose name="Name163">
            <dgm:if name="Name164" func="var" arg="dir" op="equ" val="norm">
              <dgm:presOf axis="ch desOrSelf" ptType="node node" st="7 1" cnt="1 0"/>
            </dgm:if>
            <dgm:else name="Name165">
              <dgm:presOf axis="ch desOrSelf" ptType="node node" st="1 1" cnt="1 0"/>
            </dgm:else>
          </dgm:choose>
          <dgm:constrLst/>
          <dgm:ruleLst/>
        </dgm:layoutNode>
        <dgm:layoutNode name="dummy7a" moveWith="wedge7">
          <dgm:alg type="sp"/>
          <dgm:shape xmlns:r="http://schemas.openxmlformats.org/officeDocument/2006/relationships" r:blip="">
            <dgm:adjLst/>
          </dgm:shape>
          <dgm:presOf/>
          <dgm:constrLst>
            <dgm:constr type="w" val="1"/>
            <dgm:constr type="h" val="1"/>
          </dgm:constrLst>
          <dgm:ruleLst/>
        </dgm:layoutNode>
        <dgm:layoutNode name="dummy7b" moveWith="wedge7">
          <dgm:alg type="sp"/>
          <dgm:shape xmlns:r="http://schemas.openxmlformats.org/officeDocument/2006/relationships" r:blip="">
            <dgm:adjLst/>
          </dgm:shape>
          <dgm:presOf/>
          <dgm:constrLst>
            <dgm:constr type="w" val="1"/>
            <dgm:constr type="h" val="1"/>
          </dgm:constrLst>
          <dgm:ruleLst/>
        </dgm:layoutNode>
        <dgm:layoutNode name="wedge7Tx" moveWith="wedge7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ect" r:blip="" hideGeom="1">
            <dgm:adjLst/>
          </dgm:shape>
          <dgm:choose name="Name166">
            <dgm:if name="Name167" func="var" arg="dir" op="equ" val="norm">
              <dgm:presOf axis="ch desOrSelf" ptType="node node" st="7 1" cnt="1 0"/>
            </dgm:if>
            <dgm:else name="Name168">
              <dgm:presOf axis="ch desOrSelf" ptType="node node" st="1 1" cnt="1 0"/>
            </dgm:else>
          </dgm:choose>
          <dgm:constrLst>
            <dgm:constr type="tMarg" refType="primFontSz" fact="0.1"/>
            <dgm:constr type="bMarg" refType="primFontSz" fact="0.1"/>
            <dgm:constr type="lMarg" refType="primFontSz" fact="0.1"/>
            <dgm:constr type="rMarg" refType="primFontSz" fact="0.1"/>
            <dgm:constr type="primFontSz" val="65"/>
          </dgm:constrLst>
          <dgm:ruleLst>
            <dgm:rule type="primFontSz" val="5" fact="NaN" max="NaN"/>
          </dgm:ruleLst>
        </dgm:layoutNode>
      </dgm:if>
      <dgm:else name="Name169"/>
    </dgm:choose>
    <dgm:choose name="Name170">
      <dgm:if name="Name171" axis="ch" ptType="node" func="cnt" op="equ" val="1">
        <dgm:forEach name="Name172" axis="ch" ptType="sibTrans" hideLastTrans="0" cnt="1">
          <dgm:layoutNode name="arrowWedge1single" styleLbl="fgSibTrans2D1">
            <dgm:choose name="Name173">
              <dgm:if name="Name174" func="var" arg="dir" op="equ" val="norm">
                <dgm:alg type="conn">
                  <dgm:param type="connRout" val="longCurve"/>
                  <dgm:param type="srcNode" val="dummy1a"/>
                  <dgm:param type="dstNode" val="dummy1b"/>
                  <dgm:param type="begPts" val="tL"/>
                  <dgm:param type="endPts" val="tR"/>
                  <dgm:param type="begSty" val="arr"/>
                  <dgm:param type="endSty" val="noArr"/>
                </dgm:alg>
              </dgm:if>
              <dgm:else name="Name175">
                <dgm:alg type="conn">
                  <dgm:param type="connRout" val="longCurve"/>
                  <dgm:param type="srcNode" val="dummy1a"/>
                  <dgm:param type="dstNode" val="dummy1b"/>
                  <dgm:param type="begPts" val="tL"/>
                  <dgm:param type="endPts" val="tR"/>
                  <dgm:param type="begSty" val="noArr"/>
                  <dgm:param type="endSty" val="arr"/>
                </dgm:alg>
              </dgm:else>
            </dgm:choose>
            <dgm:shape xmlns:r="http://schemas.openxmlformats.org/officeDocument/2006/relationships" type="conn" r:blip="">
              <dgm:adjLst/>
            </dgm:shape>
            <dgm:presOf/>
            <dgm:constrLst>
              <dgm:constr type="w" val="1"/>
              <dgm:constr type="begPad"/>
              <dgm:constr type="endPad"/>
            </dgm:constrLst>
            <dgm:ruleLst/>
          </dgm:layoutNode>
        </dgm:forEach>
      </dgm:if>
      <dgm:if name="Name176" axis="ch" ptType="node" func="cnt" op="gte" val="2">
        <dgm:forEach name="Name177" axis="ch" ptType="sibTrans" hideLastTrans="0" cnt="1">
          <dgm:layoutNode name="arrowWedge1" styleLbl="fgSibTrans2D1">
            <dgm:choose name="Name178">
              <dgm:if name="Name179" func="var" arg="dir" op="equ" val="norm">
                <dgm:alg type="conn">
                  <dgm:param type="connRout" val="curve"/>
                  <dgm:param type="srcNode" val="dummy1a"/>
                  <dgm:param type="dstNode" val="dummy1b"/>
                  <dgm:param type="begPts" val="tL"/>
                  <dgm:param type="endPts" val="tL"/>
                  <dgm:param type="begSty" val="noArr"/>
                  <dgm:param type="endSty" val="arr"/>
                </dgm:alg>
              </dgm:if>
              <dgm:else name="Name180">
                <dgm:alg type="conn">
                  <dgm:param type="connRout" val="curve"/>
                  <dgm:param type="srcNode" val="dummy1a"/>
                  <dgm:param type="dstNode" val="dummy1b"/>
                  <dgm:param type="begPts" val="tL"/>
                  <dgm:param type="endPts" val="tL"/>
                  <dgm:param type="begSty" val="arr"/>
                  <dgm:param type="endSty" val="noArr"/>
                </dgm:alg>
              </dgm:else>
            </dgm:choose>
            <dgm:shape xmlns:r="http://schemas.openxmlformats.org/officeDocument/2006/relationships" type="conn" r:blip="">
              <dgm:adjLst/>
            </dgm:shape>
            <dgm:presOf/>
            <dgm:constrLst>
              <dgm:constr type="w" val="1"/>
              <dgm:constr type="begPad"/>
              <dgm:constr type="endPad"/>
            </dgm:constrLst>
            <dgm:ruleLst/>
          </dgm:layoutNode>
        </dgm:forEach>
      </dgm:if>
      <dgm:else name="Name181"/>
    </dgm:choose>
    <dgm:forEach name="Name182" axis="ch" ptType="sibTrans" hideLastTrans="0" st="2" cnt="1">
      <dgm:layoutNode name="arrowWedge2" styleLbl="fgSibTrans2D1">
        <dgm:choose name="Name183">
          <dgm:if name="Name184" func="var" arg="dir" op="equ" val="norm">
            <dgm:alg type="conn">
              <dgm:param type="connRout" val="curve"/>
              <dgm:param type="srcNode" val="dummy2a"/>
              <dgm:param type="dstNode" val="dummy2b"/>
              <dgm:param type="begPts" val="tL"/>
              <dgm:param type="endPts" val="tL"/>
              <dgm:param type="begSty" val="noArr"/>
              <dgm:param type="endSty" val="arr"/>
            </dgm:alg>
          </dgm:if>
          <dgm:else name="Name185">
            <dgm:alg type="conn">
              <dgm:param type="connRout" val="curve"/>
              <dgm:param type="srcNode" val="dummy2a"/>
              <dgm:param type="dstNode" val="dummy2b"/>
              <dgm:param type="begPts" val="tL"/>
              <dgm:param type="endPts" val="tL"/>
              <dgm:param type="begSty" val="arr"/>
              <dgm:param type="endSty" val="noArr"/>
            </dgm:alg>
          </dgm:else>
        </dgm:choose>
        <dgm:shape xmlns:r="http://schemas.openxmlformats.org/officeDocument/2006/relationships" type="conn" r:blip="">
          <dgm:adjLst/>
        </dgm:shape>
        <dgm:presOf/>
        <dgm:constrLst>
          <dgm:constr type="w" val="1"/>
          <dgm:constr type="begPad"/>
          <dgm:constr type="endPad"/>
        </dgm:constrLst>
        <dgm:ruleLst/>
      </dgm:layoutNode>
    </dgm:forEach>
    <dgm:forEach name="Name186" axis="ch" ptType="sibTrans" hideLastTrans="0" st="3" cnt="1">
      <dgm:layoutNode name="arrowWedge3" styleLbl="fgSibTrans2D1">
        <dgm:choose name="Name187">
          <dgm:if name="Name188" func="var" arg="dir" op="equ" val="norm">
            <dgm:alg type="conn">
              <dgm:param type="connRout" val="curve"/>
              <dgm:param type="srcNode" val="dummy3a"/>
              <dgm:param type="dstNode" val="dummy3b"/>
              <dgm:param type="begPts" val="tL"/>
              <dgm:param type="endPts" val="tL"/>
              <dgm:param type="begSty" val="noArr"/>
              <dgm:param type="endSty" val="arr"/>
            </dgm:alg>
          </dgm:if>
          <dgm:else name="Name189">
            <dgm:alg type="conn">
              <dgm:param type="connRout" val="curve"/>
              <dgm:param type="srcNode" val="dummy3a"/>
              <dgm:param type="dstNode" val="dummy3b"/>
              <dgm:param type="begPts" val="tL"/>
              <dgm:param type="endPts" val="tL"/>
              <dgm:param type="begSty" val="arr"/>
              <dgm:param type="endSty" val="noArr"/>
            </dgm:alg>
          </dgm:else>
        </dgm:choose>
        <dgm:shape xmlns:r="http://schemas.openxmlformats.org/officeDocument/2006/relationships" type="conn" r:blip="">
          <dgm:adjLst/>
        </dgm:shape>
        <dgm:presOf/>
        <dgm:constrLst>
          <dgm:constr type="w" val="1"/>
          <dgm:constr type="begPad"/>
          <dgm:constr type="endPad"/>
        </dgm:constrLst>
        <dgm:ruleLst/>
      </dgm:layoutNode>
    </dgm:forEach>
    <dgm:forEach name="Name190" axis="ch" ptType="sibTrans" hideLastTrans="0" st="4" cnt="1">
      <dgm:layoutNode name="arrowWedge4" styleLbl="fgSibTrans2D1">
        <dgm:choose name="Name191">
          <dgm:if name="Name192" func="var" arg="dir" op="equ" val="norm">
            <dgm:alg type="conn">
              <dgm:param type="connRout" val="curve"/>
              <dgm:param type="srcNode" val="dummy4a"/>
              <dgm:param type="dstNode" val="dummy4b"/>
              <dgm:param type="begPts" val="tL"/>
              <dgm:param type="endPts" val="tL"/>
              <dgm:param type="begSty" val="noArr"/>
              <dgm:param type="endSty" val="arr"/>
            </dgm:alg>
          </dgm:if>
          <dgm:else name="Name193">
            <dgm:alg type="conn">
              <dgm:param type="connRout" val="curve"/>
              <dgm:param type="srcNode" val="dummy4a"/>
              <dgm:param type="dstNode" val="dummy4b"/>
              <dgm:param type="begPts" val="tL"/>
              <dgm:param type="endPts" val="tL"/>
              <dgm:param type="begSty" val="arr"/>
              <dgm:param type="endSty" val="noArr"/>
            </dgm:alg>
          </dgm:else>
        </dgm:choose>
        <dgm:shape xmlns:r="http://schemas.openxmlformats.org/officeDocument/2006/relationships" type="conn" r:blip="">
          <dgm:adjLst/>
        </dgm:shape>
        <dgm:presOf/>
        <dgm:constrLst>
          <dgm:constr type="w" val="1"/>
          <dgm:constr type="begPad"/>
          <dgm:constr type="endPad"/>
        </dgm:constrLst>
        <dgm:ruleLst/>
      </dgm:layoutNode>
    </dgm:forEach>
    <dgm:forEach name="Name194" axis="ch" ptType="sibTrans" hideLastTrans="0" st="5" cnt="1">
      <dgm:layoutNode name="arrowWedge5" styleLbl="fgSibTrans2D1">
        <dgm:choose name="Name195">
          <dgm:if name="Name196" func="var" arg="dir" op="equ" val="norm">
            <dgm:alg type="conn">
              <dgm:param type="connRout" val="curve"/>
              <dgm:param type="srcNode" val="dummy5a"/>
              <dgm:param type="dstNode" val="dummy5b"/>
              <dgm:param type="begPts" val="tL"/>
              <dgm:param type="endPts" val="tL"/>
              <dgm:param type="begSty" val="noArr"/>
              <dgm:param type="endSty" val="arr"/>
            </dgm:alg>
          </dgm:if>
          <dgm:else name="Name197">
            <dgm:alg type="conn">
              <dgm:param type="connRout" val="curve"/>
              <dgm:param type="srcNode" val="dummy5a"/>
              <dgm:param type="dstNode" val="dummy5b"/>
              <dgm:param type="begPts" val="tL"/>
              <dgm:param type="endPts" val="tL"/>
              <dgm:param type="begSty" val="arr"/>
              <dgm:param type="endSty" val="noArr"/>
            </dgm:alg>
          </dgm:else>
        </dgm:choose>
        <dgm:shape xmlns:r="http://schemas.openxmlformats.org/officeDocument/2006/relationships" type="conn" r:blip="">
          <dgm:adjLst/>
        </dgm:shape>
        <dgm:presOf/>
        <dgm:constrLst>
          <dgm:constr type="w" val="1"/>
          <dgm:constr type="begPad"/>
          <dgm:constr type="endPad"/>
        </dgm:constrLst>
        <dgm:ruleLst/>
      </dgm:layoutNode>
    </dgm:forEach>
    <dgm:forEach name="Name198" axis="ch" ptType="sibTrans" hideLastTrans="0" st="6" cnt="1">
      <dgm:layoutNode name="arrowWedge6" styleLbl="fgSibTrans2D1">
        <dgm:choose name="Name199">
          <dgm:if name="Name200" func="var" arg="dir" op="equ" val="norm">
            <dgm:alg type="conn">
              <dgm:param type="connRout" val="curve"/>
              <dgm:param type="srcNode" val="dummy6a"/>
              <dgm:param type="dstNode" val="dummy6b"/>
              <dgm:param type="begPts" val="tL"/>
              <dgm:param type="endPts" val="tL"/>
              <dgm:param type="begSty" val="noArr"/>
              <dgm:param type="endSty" val="arr"/>
            </dgm:alg>
          </dgm:if>
          <dgm:else name="Name201">
            <dgm:alg type="conn">
              <dgm:param type="connRout" val="curve"/>
              <dgm:param type="srcNode" val="dummy6a"/>
              <dgm:param type="dstNode" val="dummy6b"/>
              <dgm:param type="begPts" val="tL"/>
              <dgm:param type="endPts" val="tL"/>
              <dgm:param type="begSty" val="arr"/>
              <dgm:param type="endSty" val="noArr"/>
            </dgm:alg>
          </dgm:else>
        </dgm:choose>
        <dgm:shape xmlns:r="http://schemas.openxmlformats.org/officeDocument/2006/relationships" type="conn" r:blip="">
          <dgm:adjLst/>
        </dgm:shape>
        <dgm:presOf/>
        <dgm:constrLst>
          <dgm:constr type="w" val="1"/>
          <dgm:constr type="begPad"/>
          <dgm:constr type="endPad"/>
        </dgm:constrLst>
        <dgm:ruleLst/>
      </dgm:layoutNode>
    </dgm:forEach>
    <dgm:forEach name="Name202" axis="ch" ptType="sibTrans" hideLastTrans="0" st="7" cnt="1">
      <dgm:layoutNode name="arrowWedge7" styleLbl="fgSibTrans2D1">
        <dgm:choose name="Name203">
          <dgm:if name="Name204" func="var" arg="dir" op="equ" val="norm">
            <dgm:alg type="conn">
              <dgm:param type="connRout" val="curve"/>
              <dgm:param type="srcNode" val="dummy7a"/>
              <dgm:param type="dstNode" val="dummy7b"/>
              <dgm:param type="begPts" val="tL"/>
              <dgm:param type="endPts" val="tL"/>
              <dgm:param type="begSty" val="noArr"/>
              <dgm:param type="endSty" val="arr"/>
            </dgm:alg>
          </dgm:if>
          <dgm:else name="Name205">
            <dgm:alg type="conn">
              <dgm:param type="connRout" val="curve"/>
              <dgm:param type="srcNode" val="dummy7a"/>
              <dgm:param type="dstNode" val="dummy7b"/>
              <dgm:param type="begPts" val="tL"/>
              <dgm:param type="endPts" val="tL"/>
              <dgm:param type="begSty" val="arr"/>
              <dgm:param type="endSty" val="noArr"/>
            </dgm:alg>
          </dgm:else>
        </dgm:choose>
        <dgm:shape xmlns:r="http://schemas.openxmlformats.org/officeDocument/2006/relationships" type="conn" r:blip="">
          <dgm:adjLst/>
        </dgm:shape>
        <dgm:presOf/>
        <dgm:constrLst>
          <dgm:constr type="w" val="1"/>
          <dgm:constr type="begPad"/>
          <dgm:constr type="endPad"/>
        </dgm:constrLst>
        <dgm:ruleLst/>
      </dgm:layoutNode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3d3">
  <dgm:title val=""/>
  <dgm:desc val=""/>
  <dgm:catLst>
    <dgm:cat type="3D" pri="11300"/>
  </dgm:catLst>
  <dgm:scene3d>
    <a:camera prst="orthographicFront"/>
    <a:lightRig rig="threePt" dir="t"/>
  </dgm:scene3d>
  <dgm:styleLbl name="node0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ln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2700" prstMaterial="clear">
      <a:bevelT w="177800" h="254000"/>
      <a:bevelB w="1524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2700" prstMaterial="flat">
      <a:bevelT w="177800" h="254000"/>
      <a:bevelB w="1524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>
        <a:rot lat="0" lon="0" rev="0"/>
      </a:camera>
      <a:lightRig rig="contrasting" dir="t">
        <a:rot lat="0" lon="0" rev="1200000"/>
      </a:lightRig>
    </dgm:scene3d>
    <dgm:sp3d z="-182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ibTrans2D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1D1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>
        <a:rot lat="0" lon="0" rev="0"/>
      </a:camera>
      <a:lightRig rig="contrasting" dir="t">
        <a:rot lat="0" lon="0" rev="1200000"/>
      </a:lightRig>
    </dgm:scene3d>
    <dgm:sp3d z="10000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2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3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4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1D1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Acc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2700" prstMaterial="flat">
      <a:bevelT w="177800" h="254000"/>
      <a:bevelB w="1524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>
        <a:rot lat="0" lon="0" rev="0"/>
      </a:camera>
      <a:lightRig rig="contrasting" dir="t">
        <a:rot lat="0" lon="0" rev="1200000"/>
      </a:lightRig>
    </dgm:scene3d>
    <dgm:sp3d z="-300000" prstMaterial="plastic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>
        <a:rot lat="0" lon="0" rev="0"/>
      </a:camera>
      <a:lightRig rig="contrasting" dir="t">
        <a:rot lat="0" lon="0" rev="1200000"/>
      </a:lightRig>
    </dgm:scene3d>
    <dgm:sp3d contourW="12700" prstMaterial="flat">
      <a:bevelT w="100800" h="154000"/>
      <a:bevelB w="1524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>
        <a:rot lat="0" lon="0" rev="0"/>
      </a:camera>
      <a:lightRig rig="contrasting" dir="t">
        <a:rot lat="0" lon="0" rev="1200000"/>
      </a:lightRig>
    </dgm:scene3d>
    <dgm:sp3d z="-152400" prstMaterial="matte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3784402" y="3506348"/>
            <a:ext cx="22706410" cy="7444669"/>
          </a:xfrm>
        </p:spPr>
        <p:txBody>
          <a:bodyPr anchor="b">
            <a:normAutofit/>
          </a:bodyPr>
          <a:lstStyle>
            <a:lvl1pPr algn="ctr">
              <a:defRPr sz="19865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3784402" y="11231357"/>
            <a:ext cx="22706410" cy="5162758"/>
          </a:xfrm>
        </p:spPr>
        <p:txBody>
          <a:bodyPr>
            <a:normAutofit/>
          </a:bodyPr>
          <a:lstStyle>
            <a:lvl1pPr marL="0" indent="0" algn="ctr">
              <a:buNone/>
              <a:defRPr sz="7947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1513721" indent="0" algn="ctr">
              <a:buNone/>
              <a:defRPr sz="9271"/>
            </a:lvl2pPr>
            <a:lvl3pPr marL="3027442" indent="0" algn="ctr">
              <a:buNone/>
              <a:defRPr sz="7947"/>
            </a:lvl3pPr>
            <a:lvl4pPr marL="4541163" indent="0" algn="ctr">
              <a:buNone/>
              <a:defRPr sz="6622"/>
            </a:lvl4pPr>
            <a:lvl5pPr marL="6054884" indent="0" algn="ctr">
              <a:buNone/>
              <a:defRPr sz="6622"/>
            </a:lvl5pPr>
            <a:lvl6pPr marL="7568605" indent="0" algn="ctr">
              <a:buNone/>
              <a:defRPr sz="6622"/>
            </a:lvl6pPr>
            <a:lvl7pPr marL="9082324" indent="0" algn="ctr">
              <a:buNone/>
              <a:defRPr sz="6622"/>
            </a:lvl7pPr>
            <a:lvl8pPr marL="10596045" indent="0" algn="ctr">
              <a:buNone/>
              <a:defRPr sz="6622"/>
            </a:lvl8pPr>
            <a:lvl9pPr marL="12109766" indent="0" algn="ctr">
              <a:buNone/>
              <a:defRPr sz="6622"/>
            </a:lvl9pPr>
          </a:lstStyle>
          <a:p>
            <a:r>
              <a:rPr lang="ru-RU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057592E-0C21-4F4D-BDD6-4B8FDF93DDFF}" type="datetimeFigureOut">
              <a:rPr lang="ru-RU" smtClean="0"/>
              <a:t>17.06.2020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4121700-1C30-4453-8A03-7959DE8B908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14667216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057592E-0C21-4F4D-BDD6-4B8FDF93DDFF}" type="datetimeFigureOut">
              <a:rPr lang="ru-RU" smtClean="0"/>
              <a:t>17.06.2020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4121700-1C30-4453-8A03-7959DE8B908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08938207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065655" y="5339435"/>
            <a:ext cx="26112372" cy="8890225"/>
          </a:xfrm>
        </p:spPr>
        <p:txBody>
          <a:bodyPr anchor="b">
            <a:normAutofit/>
          </a:bodyPr>
          <a:lstStyle>
            <a:lvl1pPr>
              <a:defRPr sz="19865" b="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065655" y="14195365"/>
            <a:ext cx="26112372" cy="4677667"/>
          </a:xfrm>
        </p:spPr>
        <p:txBody>
          <a:bodyPr anchor="t">
            <a:normAutofit/>
          </a:bodyPr>
          <a:lstStyle>
            <a:lvl1pPr marL="0" indent="0">
              <a:buNone/>
              <a:defRPr sz="7947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1513721" indent="0">
              <a:buNone/>
              <a:defRPr sz="5959">
                <a:solidFill>
                  <a:schemeClr val="tx1">
                    <a:tint val="75000"/>
                  </a:schemeClr>
                </a:solidFill>
              </a:defRPr>
            </a:lvl2pPr>
            <a:lvl3pPr marL="3027442" indent="0">
              <a:buNone/>
              <a:defRPr sz="5298">
                <a:solidFill>
                  <a:schemeClr val="tx1">
                    <a:tint val="75000"/>
                  </a:schemeClr>
                </a:solidFill>
              </a:defRPr>
            </a:lvl3pPr>
            <a:lvl4pPr marL="4541163" indent="0">
              <a:buNone/>
              <a:defRPr sz="4635">
                <a:solidFill>
                  <a:schemeClr val="tx1">
                    <a:tint val="75000"/>
                  </a:schemeClr>
                </a:solidFill>
              </a:defRPr>
            </a:lvl4pPr>
            <a:lvl5pPr marL="6054884" indent="0">
              <a:buNone/>
              <a:defRPr sz="4635">
                <a:solidFill>
                  <a:schemeClr val="tx1">
                    <a:tint val="75000"/>
                  </a:schemeClr>
                </a:solidFill>
              </a:defRPr>
            </a:lvl5pPr>
            <a:lvl6pPr marL="7568605" indent="0">
              <a:buNone/>
              <a:defRPr sz="4635">
                <a:solidFill>
                  <a:schemeClr val="tx1">
                    <a:tint val="75000"/>
                  </a:schemeClr>
                </a:solidFill>
              </a:defRPr>
            </a:lvl6pPr>
            <a:lvl7pPr marL="9082324" indent="0">
              <a:buNone/>
              <a:defRPr sz="4635">
                <a:solidFill>
                  <a:schemeClr val="tx1">
                    <a:tint val="75000"/>
                  </a:schemeClr>
                </a:solidFill>
              </a:defRPr>
            </a:lvl7pPr>
            <a:lvl8pPr marL="10596045" indent="0">
              <a:buNone/>
              <a:defRPr sz="4635">
                <a:solidFill>
                  <a:schemeClr val="tx1">
                    <a:tint val="75000"/>
                  </a:schemeClr>
                </a:solidFill>
              </a:defRPr>
            </a:lvl8pPr>
            <a:lvl9pPr marL="12109766" indent="0">
              <a:buNone/>
              <a:defRPr sz="4635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057592E-0C21-4F4D-BDD6-4B8FDF93DDFF}" type="datetimeFigureOut">
              <a:rPr lang="ru-RU" smtClean="0"/>
              <a:t>17.06.2020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4121700-1C30-4453-8A03-7959DE8B908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89960572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2098622" y="5702302"/>
            <a:ext cx="12866966" cy="13567711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5326827" y="5702302"/>
            <a:ext cx="12866966" cy="13567711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057592E-0C21-4F4D-BDD6-4B8FDF93DDFF}" type="datetimeFigureOut">
              <a:rPr lang="ru-RU" smtClean="0"/>
              <a:t>17.06.2020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4121700-1C30-4453-8A03-7959DE8B908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9266682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098622" y="5244109"/>
            <a:ext cx="12803892" cy="2574576"/>
          </a:xfrm>
        </p:spPr>
        <p:txBody>
          <a:bodyPr anchor="b">
            <a:normAutofit/>
          </a:bodyPr>
          <a:lstStyle>
            <a:lvl1pPr marL="0" indent="0">
              <a:spcBef>
                <a:spcPts val="0"/>
              </a:spcBef>
              <a:buNone/>
              <a:defRPr sz="7947" b="1"/>
            </a:lvl1pPr>
            <a:lvl2pPr marL="1513721" indent="0">
              <a:buNone/>
              <a:defRPr sz="6622" b="1"/>
            </a:lvl2pPr>
            <a:lvl3pPr marL="3027442" indent="0">
              <a:buNone/>
              <a:defRPr sz="5959" b="1"/>
            </a:lvl3pPr>
            <a:lvl4pPr marL="4541163" indent="0">
              <a:buNone/>
              <a:defRPr sz="5298" b="1"/>
            </a:lvl4pPr>
            <a:lvl5pPr marL="6054884" indent="0">
              <a:buNone/>
              <a:defRPr sz="5298" b="1"/>
            </a:lvl5pPr>
            <a:lvl6pPr marL="7568605" indent="0">
              <a:buNone/>
              <a:defRPr sz="5298" b="1"/>
            </a:lvl6pPr>
            <a:lvl7pPr marL="9082324" indent="0">
              <a:buNone/>
              <a:defRPr sz="5298" b="1"/>
            </a:lvl7pPr>
            <a:lvl8pPr marL="10596045" indent="0">
              <a:buNone/>
              <a:defRPr sz="5298" b="1"/>
            </a:lvl8pPr>
            <a:lvl9pPr marL="12109766" indent="0">
              <a:buNone/>
              <a:defRPr sz="5298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2098622" y="7818688"/>
            <a:ext cx="12803892" cy="11476082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15326832" y="5244111"/>
            <a:ext cx="12866967" cy="2574572"/>
          </a:xfrm>
        </p:spPr>
        <p:txBody>
          <a:bodyPr anchor="b"/>
          <a:lstStyle>
            <a:lvl1pPr marL="0" indent="0">
              <a:spcBef>
                <a:spcPts val="0"/>
              </a:spcBef>
              <a:buNone/>
              <a:defRPr sz="7947" b="1"/>
            </a:lvl1pPr>
            <a:lvl2pPr marL="1513721" indent="0">
              <a:buNone/>
              <a:defRPr sz="6622" b="1"/>
            </a:lvl2pPr>
            <a:lvl3pPr marL="3027442" indent="0">
              <a:buNone/>
              <a:defRPr sz="5959" b="1"/>
            </a:lvl3pPr>
            <a:lvl4pPr marL="4541163" indent="0">
              <a:buNone/>
              <a:defRPr sz="5298" b="1"/>
            </a:lvl4pPr>
            <a:lvl5pPr marL="6054884" indent="0">
              <a:buNone/>
              <a:defRPr sz="5298" b="1"/>
            </a:lvl5pPr>
            <a:lvl6pPr marL="7568605" indent="0">
              <a:buNone/>
              <a:defRPr sz="5298" b="1"/>
            </a:lvl6pPr>
            <a:lvl7pPr marL="9082324" indent="0">
              <a:buNone/>
              <a:defRPr sz="5298" b="1"/>
            </a:lvl7pPr>
            <a:lvl8pPr marL="10596045" indent="0">
              <a:buNone/>
              <a:defRPr sz="5298" b="1"/>
            </a:lvl8pPr>
            <a:lvl9pPr marL="12109766" indent="0">
              <a:buNone/>
              <a:defRPr sz="5298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15326832" y="7818688"/>
            <a:ext cx="12866967" cy="11476082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057592E-0C21-4F4D-BDD6-4B8FDF93DDFF}" type="datetimeFigureOut">
              <a:rPr lang="ru-RU" smtClean="0"/>
              <a:t>17.06.2020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4121700-1C30-4453-8A03-7959DE8B908C}" type="slidenum">
              <a:rPr lang="ru-RU" smtClean="0"/>
              <a:t>‹#›</a:t>
            </a:fld>
            <a:endParaRPr lang="ru-RU"/>
          </a:p>
        </p:txBody>
      </p:sp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2842894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057592E-0C21-4F4D-BDD6-4B8FDF93DDFF}" type="datetimeFigureOut">
              <a:rPr lang="ru-RU" smtClean="0"/>
              <a:t>17.06.2020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4121700-1C30-4453-8A03-7959DE8B908C}" type="slidenum">
              <a:rPr lang="ru-RU" smtClean="0"/>
              <a:t>‹#›</a:t>
            </a:fld>
            <a:endParaRPr lang="ru-RU"/>
          </a:p>
        </p:txBody>
      </p:sp>
      <p:sp>
        <p:nvSpPr>
          <p:cNvPr id="6" name="Title 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0794295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057592E-0C21-4F4D-BDD6-4B8FDF93DDFF}" type="datetimeFigureOut">
              <a:rPr lang="ru-RU" smtClean="0"/>
              <a:t>17.06.2020</a:t>
            </a:fld>
            <a:endParaRPr lang="ru-R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4121700-1C30-4453-8A03-7959DE8B908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6136321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088989" y="1425577"/>
            <a:ext cx="9763756" cy="4989504"/>
          </a:xfrm>
        </p:spPr>
        <p:txBody>
          <a:bodyPr anchor="b">
            <a:normAutofit/>
          </a:bodyPr>
          <a:lstStyle>
            <a:lvl1pPr>
              <a:defRPr sz="10594" b="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2866966" y="3088746"/>
            <a:ext cx="15326826" cy="15206133"/>
          </a:xfrm>
        </p:spPr>
        <p:txBody>
          <a:bodyPr/>
          <a:lstStyle>
            <a:lvl1pPr>
              <a:defRPr sz="10594"/>
            </a:lvl1pPr>
            <a:lvl2pPr>
              <a:defRPr sz="9271"/>
            </a:lvl2pPr>
            <a:lvl3pPr>
              <a:defRPr sz="7947"/>
            </a:lvl3pPr>
            <a:lvl4pPr>
              <a:defRPr sz="6622"/>
            </a:lvl4pPr>
            <a:lvl5pPr>
              <a:defRPr sz="6622"/>
            </a:lvl5pPr>
            <a:lvl6pPr>
              <a:defRPr sz="6622"/>
            </a:lvl6pPr>
            <a:lvl7pPr>
              <a:defRPr sz="6622"/>
            </a:lvl7pPr>
            <a:lvl8pPr>
              <a:defRPr sz="6622"/>
            </a:lvl8pPr>
            <a:lvl9pPr>
              <a:defRPr sz="6622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088989" y="6415086"/>
            <a:ext cx="9763756" cy="11879794"/>
          </a:xfrm>
        </p:spPr>
        <p:txBody>
          <a:bodyPr>
            <a:normAutofit/>
          </a:bodyPr>
          <a:lstStyle>
            <a:lvl1pPr marL="0" indent="0">
              <a:lnSpc>
                <a:spcPct val="90000"/>
              </a:lnSpc>
              <a:buNone/>
              <a:defRPr sz="5298"/>
            </a:lvl1pPr>
            <a:lvl2pPr marL="1513721" indent="0">
              <a:buNone/>
              <a:defRPr sz="3973"/>
            </a:lvl2pPr>
            <a:lvl3pPr marL="3027442" indent="0">
              <a:buNone/>
              <a:defRPr sz="3312"/>
            </a:lvl3pPr>
            <a:lvl4pPr marL="4541163" indent="0">
              <a:buNone/>
              <a:defRPr sz="2980"/>
            </a:lvl4pPr>
            <a:lvl5pPr marL="6054884" indent="0">
              <a:buNone/>
              <a:defRPr sz="2980"/>
            </a:lvl5pPr>
            <a:lvl6pPr marL="7568605" indent="0">
              <a:buNone/>
              <a:defRPr sz="2980"/>
            </a:lvl6pPr>
            <a:lvl7pPr marL="9082324" indent="0">
              <a:buNone/>
              <a:defRPr sz="2980"/>
            </a:lvl7pPr>
            <a:lvl8pPr marL="10596045" indent="0">
              <a:buNone/>
              <a:defRPr sz="2980"/>
            </a:lvl8pPr>
            <a:lvl9pPr marL="12109766" indent="0">
              <a:buNone/>
              <a:defRPr sz="298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057592E-0C21-4F4D-BDD6-4B8FDF93DDFF}" type="datetimeFigureOut">
              <a:rPr lang="ru-RU" smtClean="0"/>
              <a:t>17.06.2020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4121700-1C30-4453-8A03-7959DE8B908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54911000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088989" y="1425575"/>
            <a:ext cx="9763756" cy="4989512"/>
          </a:xfrm>
        </p:spPr>
        <p:txBody>
          <a:bodyPr anchor="b">
            <a:normAutofit/>
          </a:bodyPr>
          <a:lstStyle>
            <a:lvl1pPr>
              <a:defRPr sz="10594" b="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2866966" y="3088746"/>
            <a:ext cx="15326826" cy="15206133"/>
          </a:xfrm>
        </p:spPr>
        <p:txBody>
          <a:bodyPr/>
          <a:lstStyle>
            <a:lvl1pPr marL="0" indent="0">
              <a:buNone/>
              <a:defRPr sz="10594"/>
            </a:lvl1pPr>
            <a:lvl2pPr marL="1513721" indent="0">
              <a:buNone/>
              <a:defRPr sz="9271"/>
            </a:lvl2pPr>
            <a:lvl3pPr marL="3027442" indent="0">
              <a:buNone/>
              <a:defRPr sz="7947"/>
            </a:lvl3pPr>
            <a:lvl4pPr marL="4541163" indent="0">
              <a:buNone/>
              <a:defRPr sz="6622"/>
            </a:lvl4pPr>
            <a:lvl5pPr marL="6054884" indent="0">
              <a:buNone/>
              <a:defRPr sz="6622"/>
            </a:lvl5pPr>
            <a:lvl6pPr marL="7568605" indent="0">
              <a:buNone/>
              <a:defRPr sz="6622"/>
            </a:lvl6pPr>
            <a:lvl7pPr marL="9082324" indent="0">
              <a:buNone/>
              <a:defRPr sz="6622"/>
            </a:lvl7pPr>
            <a:lvl8pPr marL="10596045" indent="0">
              <a:buNone/>
              <a:defRPr sz="6622"/>
            </a:lvl8pPr>
            <a:lvl9pPr marL="12109766" indent="0">
              <a:buNone/>
              <a:defRPr sz="6622"/>
            </a:lvl9pPr>
          </a:lstStyle>
          <a:p>
            <a:r>
              <a:rPr lang="ru-RU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088989" y="6415088"/>
            <a:ext cx="9763756" cy="11879792"/>
          </a:xfrm>
        </p:spPr>
        <p:txBody>
          <a:bodyPr>
            <a:normAutofit/>
          </a:bodyPr>
          <a:lstStyle>
            <a:lvl1pPr marL="0" indent="0">
              <a:lnSpc>
                <a:spcPct val="90000"/>
              </a:lnSpc>
              <a:buNone/>
              <a:defRPr sz="5298"/>
            </a:lvl1pPr>
            <a:lvl2pPr marL="1513721" indent="0">
              <a:buNone/>
              <a:defRPr sz="3973"/>
            </a:lvl2pPr>
            <a:lvl3pPr marL="3027442" indent="0">
              <a:buNone/>
              <a:defRPr sz="3312"/>
            </a:lvl3pPr>
            <a:lvl4pPr marL="4541163" indent="0">
              <a:buNone/>
              <a:defRPr sz="2980"/>
            </a:lvl4pPr>
            <a:lvl5pPr marL="6054884" indent="0">
              <a:buNone/>
              <a:defRPr sz="2980"/>
            </a:lvl5pPr>
            <a:lvl6pPr marL="7568605" indent="0">
              <a:buNone/>
              <a:defRPr sz="2980"/>
            </a:lvl6pPr>
            <a:lvl7pPr marL="9082324" indent="0">
              <a:buNone/>
              <a:defRPr sz="2980"/>
            </a:lvl7pPr>
            <a:lvl8pPr marL="10596045" indent="0">
              <a:buNone/>
              <a:defRPr sz="2980"/>
            </a:lvl8pPr>
            <a:lvl9pPr marL="12109766" indent="0">
              <a:buNone/>
              <a:defRPr sz="298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057592E-0C21-4F4D-BDD6-4B8FDF93DDFF}" type="datetimeFigureOut">
              <a:rPr lang="ru-RU" smtClean="0"/>
              <a:t>17.06.2020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4121700-1C30-4453-8A03-7959DE8B908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9374161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057592E-0C21-4F4D-BDD6-4B8FDF93DDFF}" type="datetimeFigureOut">
              <a:rPr lang="ru-RU" smtClean="0"/>
              <a:t>17.06.2020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4121700-1C30-4453-8A03-7959DE8B908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42555572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21665702" y="1123636"/>
            <a:ext cx="6528093" cy="18121633"/>
          </a:xfrm>
        </p:spPr>
        <p:txBody>
          <a:bodyPr vert="eaVert"/>
          <a:lstStyle/>
          <a:p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081426" y="1123629"/>
            <a:ext cx="19205838" cy="18121631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057592E-0C21-4F4D-BDD6-4B8FDF93DDFF}" type="datetimeFigureOut">
              <a:rPr lang="ru-RU" smtClean="0"/>
              <a:t>17.06.2020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4121700-1C30-4453-8A03-7959DE8B908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6893655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5" name="Group 24"/>
          <p:cNvGrpSpPr/>
          <p:nvPr/>
        </p:nvGrpSpPr>
        <p:grpSpPr>
          <a:xfrm>
            <a:off x="672782" y="2"/>
            <a:ext cx="12509550" cy="21383628"/>
            <a:chOff x="203200" y="0"/>
            <a:chExt cx="3778250" cy="6858001"/>
          </a:xfrm>
        </p:grpSpPr>
        <p:sp>
          <p:nvSpPr>
            <p:cNvPr id="14" name="Freeform 6"/>
            <p:cNvSpPr/>
            <p:nvPr/>
          </p:nvSpPr>
          <p:spPr bwMode="auto">
            <a:xfrm>
              <a:off x="641350" y="0"/>
              <a:ext cx="1365250" cy="3971925"/>
            </a:xfrm>
            <a:custGeom>
              <a:avLst/>
              <a:gdLst/>
              <a:ahLst/>
              <a:cxnLst/>
              <a:rect l="0" t="0" r="r" b="b"/>
              <a:pathLst>
                <a:path w="860" h="2502">
                  <a:moveTo>
                    <a:pt x="0" y="2445"/>
                  </a:moveTo>
                  <a:lnTo>
                    <a:pt x="228" y="2502"/>
                  </a:lnTo>
                  <a:lnTo>
                    <a:pt x="860" y="0"/>
                  </a:lnTo>
                  <a:lnTo>
                    <a:pt x="620" y="0"/>
                  </a:lnTo>
                  <a:lnTo>
                    <a:pt x="0" y="2445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</p:sp>
        <p:sp>
          <p:nvSpPr>
            <p:cNvPr id="15" name="Freeform 7"/>
            <p:cNvSpPr/>
            <p:nvPr/>
          </p:nvSpPr>
          <p:spPr bwMode="auto">
            <a:xfrm>
              <a:off x="203200" y="0"/>
              <a:ext cx="1336675" cy="3862388"/>
            </a:xfrm>
            <a:custGeom>
              <a:avLst/>
              <a:gdLst/>
              <a:ahLst/>
              <a:cxnLst/>
              <a:rect l="0" t="0" r="r" b="b"/>
              <a:pathLst>
                <a:path w="842" h="2433">
                  <a:moveTo>
                    <a:pt x="842" y="0"/>
                  </a:moveTo>
                  <a:lnTo>
                    <a:pt x="602" y="0"/>
                  </a:lnTo>
                  <a:lnTo>
                    <a:pt x="0" y="2376"/>
                  </a:lnTo>
                  <a:lnTo>
                    <a:pt x="228" y="2433"/>
                  </a:lnTo>
                  <a:lnTo>
                    <a:pt x="842" y="0"/>
                  </a:lnTo>
                  <a:close/>
                </a:path>
              </a:pathLst>
            </a:custGeom>
            <a:solidFill>
              <a:schemeClr val="tx1">
                <a:lumMod val="65000"/>
                <a:lumOff val="35000"/>
              </a:schemeClr>
            </a:solidFill>
            <a:ln>
              <a:noFill/>
            </a:ln>
          </p:spPr>
        </p:sp>
        <p:sp>
          <p:nvSpPr>
            <p:cNvPr id="16" name="Freeform 8"/>
            <p:cNvSpPr/>
            <p:nvPr/>
          </p:nvSpPr>
          <p:spPr bwMode="auto">
            <a:xfrm>
              <a:off x="207963" y="3776663"/>
              <a:ext cx="1936750" cy="3081338"/>
            </a:xfrm>
            <a:custGeom>
              <a:avLst/>
              <a:gdLst/>
              <a:ahLst/>
              <a:cxnLst/>
              <a:rect l="0" t="0" r="r" b="b"/>
              <a:pathLst>
                <a:path w="1220" h="1941">
                  <a:moveTo>
                    <a:pt x="0" y="0"/>
                  </a:moveTo>
                  <a:lnTo>
                    <a:pt x="1166" y="1941"/>
                  </a:lnTo>
                  <a:lnTo>
                    <a:pt x="1220" y="1941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tx1">
                <a:lumMod val="85000"/>
                <a:lumOff val="15000"/>
              </a:schemeClr>
            </a:solidFill>
            <a:ln>
              <a:noFill/>
            </a:ln>
          </p:spPr>
        </p:sp>
        <p:sp>
          <p:nvSpPr>
            <p:cNvPr id="20" name="Freeform 9"/>
            <p:cNvSpPr/>
            <p:nvPr/>
          </p:nvSpPr>
          <p:spPr bwMode="auto">
            <a:xfrm>
              <a:off x="646113" y="3886200"/>
              <a:ext cx="2373313" cy="2971800"/>
            </a:xfrm>
            <a:custGeom>
              <a:avLst/>
              <a:gdLst/>
              <a:ahLst/>
              <a:cxnLst/>
              <a:rect l="0" t="0" r="r" b="b"/>
              <a:pathLst>
                <a:path w="1495" h="1872">
                  <a:moveTo>
                    <a:pt x="1495" y="1872"/>
                  </a:moveTo>
                  <a:lnTo>
                    <a:pt x="0" y="0"/>
                  </a:lnTo>
                  <a:lnTo>
                    <a:pt x="1442" y="1872"/>
                  </a:lnTo>
                  <a:lnTo>
                    <a:pt x="1495" y="1872"/>
                  </a:lnTo>
                  <a:close/>
                </a:path>
              </a:pathLst>
            </a:custGeom>
            <a:solidFill>
              <a:schemeClr val="accent1">
                <a:lumMod val="50000"/>
              </a:schemeClr>
            </a:solidFill>
            <a:ln>
              <a:noFill/>
            </a:ln>
          </p:spPr>
        </p:sp>
        <p:sp>
          <p:nvSpPr>
            <p:cNvPr id="21" name="Freeform 10"/>
            <p:cNvSpPr/>
            <p:nvPr/>
          </p:nvSpPr>
          <p:spPr bwMode="auto">
            <a:xfrm>
              <a:off x="641350" y="3881438"/>
              <a:ext cx="3340100" cy="2976563"/>
            </a:xfrm>
            <a:custGeom>
              <a:avLst/>
              <a:gdLst/>
              <a:ahLst/>
              <a:cxnLst/>
              <a:rect l="0" t="0" r="r" b="b"/>
              <a:pathLst>
                <a:path w="2104" h="1875">
                  <a:moveTo>
                    <a:pt x="0" y="0"/>
                  </a:moveTo>
                  <a:lnTo>
                    <a:pt x="3" y="3"/>
                  </a:lnTo>
                  <a:lnTo>
                    <a:pt x="1498" y="1875"/>
                  </a:lnTo>
                  <a:lnTo>
                    <a:pt x="2104" y="1875"/>
                  </a:lnTo>
                  <a:lnTo>
                    <a:pt x="228" y="5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lumMod val="75000"/>
              </a:schemeClr>
            </a:solidFill>
            <a:ln>
              <a:noFill/>
            </a:ln>
          </p:spPr>
        </p:sp>
        <p:sp>
          <p:nvSpPr>
            <p:cNvPr id="22" name="Freeform 11"/>
            <p:cNvSpPr/>
            <p:nvPr/>
          </p:nvSpPr>
          <p:spPr bwMode="auto">
            <a:xfrm>
              <a:off x="203200" y="3771900"/>
              <a:ext cx="2660650" cy="3086100"/>
            </a:xfrm>
            <a:custGeom>
              <a:avLst/>
              <a:gdLst/>
              <a:ahLst/>
              <a:cxnLst/>
              <a:rect l="0" t="0" r="r" b="b"/>
              <a:pathLst>
                <a:path w="1676" h="1944">
                  <a:moveTo>
                    <a:pt x="1676" y="1944"/>
                  </a:moveTo>
                  <a:lnTo>
                    <a:pt x="264" y="111"/>
                  </a:lnTo>
                  <a:lnTo>
                    <a:pt x="225" y="60"/>
                  </a:lnTo>
                  <a:lnTo>
                    <a:pt x="228" y="60"/>
                  </a:lnTo>
                  <a:lnTo>
                    <a:pt x="264" y="111"/>
                  </a:lnTo>
                  <a:lnTo>
                    <a:pt x="234" y="69"/>
                  </a:lnTo>
                  <a:lnTo>
                    <a:pt x="228" y="57"/>
                  </a:lnTo>
                  <a:lnTo>
                    <a:pt x="222" y="54"/>
                  </a:lnTo>
                  <a:lnTo>
                    <a:pt x="0" y="0"/>
                  </a:lnTo>
                  <a:lnTo>
                    <a:pt x="3" y="3"/>
                  </a:lnTo>
                  <a:lnTo>
                    <a:pt x="1223" y="1944"/>
                  </a:lnTo>
                  <a:lnTo>
                    <a:pt x="1676" y="1944"/>
                  </a:lnTo>
                  <a:close/>
                </a:path>
              </a:pathLst>
            </a:custGeom>
            <a:solidFill>
              <a:schemeClr val="tx1">
                <a:lumMod val="75000"/>
                <a:lumOff val="25000"/>
              </a:schemeClr>
            </a:solidFill>
            <a:ln>
              <a:noFill/>
            </a:ln>
          </p:spPr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759950" y="2851153"/>
            <a:ext cx="23001504" cy="10876607"/>
          </a:xfrm>
        </p:spPr>
        <p:txBody>
          <a:bodyPr anchor="b">
            <a:normAutofit/>
          </a:bodyPr>
          <a:lstStyle>
            <a:lvl1pPr algn="r">
              <a:defRPr sz="16838">
                <a:effectLst/>
              </a:defRPr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9681971" y="13727759"/>
            <a:ext cx="19079486" cy="4254683"/>
          </a:xfrm>
        </p:spPr>
        <p:txBody>
          <a:bodyPr anchor="t">
            <a:normAutofit/>
          </a:bodyPr>
          <a:lstStyle>
            <a:lvl1pPr marL="0" indent="0" algn="r">
              <a:buNone/>
              <a:defRPr sz="5613">
                <a:solidFill>
                  <a:schemeClr val="tx1"/>
                </a:solidFill>
              </a:defRPr>
            </a:lvl1pPr>
            <a:lvl2pPr marL="142559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2851191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4276786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5702381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7127977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8553572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9979167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1140476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24255178" y="19074195"/>
            <a:ext cx="2839040" cy="1138480"/>
          </a:xfrm>
        </p:spPr>
        <p:txBody>
          <a:bodyPr/>
          <a:lstStyle/>
          <a:p>
            <a:fld id="{0057592E-0C21-4F4D-BDD6-4B8FDF93DDFF}" type="datetimeFigureOut">
              <a:rPr lang="ru-RU" smtClean="0"/>
              <a:t>17.06.2020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11997954" y="19074195"/>
            <a:ext cx="11950624" cy="1138480"/>
          </a:xfrm>
        </p:spPr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27399068" y="19074195"/>
            <a:ext cx="1362385" cy="1138480"/>
          </a:xfrm>
        </p:spPr>
        <p:txBody>
          <a:bodyPr/>
          <a:lstStyle/>
          <a:p>
            <a:fld id="{44121700-1C30-4453-8A03-7959DE8B908C}" type="slidenum">
              <a:rPr lang="ru-RU" smtClean="0"/>
              <a:t>‹#›</a:t>
            </a:fld>
            <a:endParaRPr lang="ru-RU"/>
          </a:p>
        </p:txBody>
      </p:sp>
      <p:sp>
        <p:nvSpPr>
          <p:cNvPr id="23" name="Freeform 12"/>
          <p:cNvSpPr/>
          <p:nvPr/>
        </p:nvSpPr>
        <p:spPr bwMode="auto">
          <a:xfrm>
            <a:off x="672782" y="11760994"/>
            <a:ext cx="1198394" cy="282147"/>
          </a:xfrm>
          <a:custGeom>
            <a:avLst/>
            <a:gdLst/>
            <a:ahLst/>
            <a:cxnLst/>
            <a:rect l="0" t="0" r="r" b="b"/>
            <a:pathLst>
              <a:path w="228" h="57">
                <a:moveTo>
                  <a:pt x="228" y="57"/>
                </a:moveTo>
                <a:lnTo>
                  <a:pt x="0" y="0"/>
                </a:lnTo>
                <a:lnTo>
                  <a:pt x="222" y="54"/>
                </a:lnTo>
                <a:lnTo>
                  <a:pt x="228" y="57"/>
                </a:lnTo>
                <a:close/>
              </a:path>
            </a:pathLst>
          </a:custGeom>
          <a:solidFill>
            <a:srgbClr val="29ABE2"/>
          </a:solidFill>
          <a:ln>
            <a:noFill/>
          </a:ln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</p:sp>
      <p:sp>
        <p:nvSpPr>
          <p:cNvPr id="24" name="Freeform 13"/>
          <p:cNvSpPr/>
          <p:nvPr/>
        </p:nvSpPr>
        <p:spPr bwMode="auto">
          <a:xfrm>
            <a:off x="1855411" y="12057990"/>
            <a:ext cx="204990" cy="252447"/>
          </a:xfrm>
          <a:custGeom>
            <a:avLst/>
            <a:gdLst/>
            <a:ahLst/>
            <a:cxnLst/>
            <a:rect l="0" t="0" r="r" b="b"/>
            <a:pathLst>
              <a:path w="39" h="51">
                <a:moveTo>
                  <a:pt x="0" y="0"/>
                </a:moveTo>
                <a:lnTo>
                  <a:pt x="39" y="51"/>
                </a:lnTo>
                <a:lnTo>
                  <a:pt x="3" y="0"/>
                </a:lnTo>
                <a:lnTo>
                  <a:pt x="0" y="0"/>
                </a:lnTo>
                <a:close/>
              </a:path>
            </a:pathLst>
          </a:custGeom>
          <a:solidFill>
            <a:srgbClr val="29ABE2"/>
          </a:solidFill>
          <a:ln>
            <a:noFill/>
          </a:ln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</p:sp>
    </p:spTree>
    <p:extLst>
      <p:ext uri="{BB962C8B-B14F-4D97-AF65-F5344CB8AC3E}">
        <p14:creationId xmlns:p14="http://schemas.microsoft.com/office/powerpoint/2010/main" val="3763236205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251783" y="1425578"/>
            <a:ext cx="25509671" cy="6177492"/>
          </a:xfrm>
        </p:spPr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251783" y="8315854"/>
            <a:ext cx="25509671" cy="10391905"/>
          </a:xfrm>
        </p:spPr>
        <p:txBody>
          <a:bodyPr anchor="ctr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24316616" y="19045624"/>
            <a:ext cx="2839040" cy="1138480"/>
          </a:xfrm>
        </p:spPr>
        <p:txBody>
          <a:bodyPr/>
          <a:lstStyle/>
          <a:p>
            <a:fld id="{0057592E-0C21-4F4D-BDD6-4B8FDF93DDFF}" type="datetimeFigureOut">
              <a:rPr lang="ru-RU" smtClean="0"/>
              <a:t>17.06.2020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6531313" y="19045624"/>
            <a:ext cx="17596034" cy="1138480"/>
          </a:xfrm>
        </p:spPr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27344926" y="19045624"/>
            <a:ext cx="1416528" cy="1138480"/>
          </a:xfrm>
        </p:spPr>
        <p:txBody>
          <a:bodyPr/>
          <a:lstStyle/>
          <a:p>
            <a:fld id="{44121700-1C30-4453-8A03-7959DE8B908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209848534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578818" y="8315850"/>
            <a:ext cx="22182636" cy="7358832"/>
          </a:xfrm>
        </p:spPr>
        <p:txBody>
          <a:bodyPr anchor="b"/>
          <a:lstStyle>
            <a:lvl1pPr algn="r">
              <a:defRPr sz="12472" b="0" cap="none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578826" y="15674684"/>
            <a:ext cx="22182626" cy="2682775"/>
          </a:xfrm>
        </p:spPr>
        <p:txBody>
          <a:bodyPr anchor="t">
            <a:normAutofit/>
          </a:bodyPr>
          <a:lstStyle>
            <a:lvl1pPr marL="0" indent="0" algn="r">
              <a:buNone/>
              <a:defRPr sz="6236">
                <a:solidFill>
                  <a:schemeClr val="tx1"/>
                </a:solidFill>
              </a:defRPr>
            </a:lvl1pPr>
            <a:lvl2pPr marL="1425595" indent="0">
              <a:buNone/>
              <a:defRPr sz="5613">
                <a:solidFill>
                  <a:schemeClr val="tx1">
                    <a:tint val="75000"/>
                  </a:schemeClr>
                </a:solidFill>
              </a:defRPr>
            </a:lvl2pPr>
            <a:lvl3pPr marL="2851191" indent="0">
              <a:buNone/>
              <a:defRPr sz="4989">
                <a:solidFill>
                  <a:schemeClr val="tx1">
                    <a:tint val="75000"/>
                  </a:schemeClr>
                </a:solidFill>
              </a:defRPr>
            </a:lvl3pPr>
            <a:lvl4pPr marL="4276786" indent="0">
              <a:buNone/>
              <a:defRPr sz="4365">
                <a:solidFill>
                  <a:schemeClr val="tx1">
                    <a:tint val="75000"/>
                  </a:schemeClr>
                </a:solidFill>
              </a:defRPr>
            </a:lvl4pPr>
            <a:lvl5pPr marL="5702381" indent="0">
              <a:buNone/>
              <a:defRPr sz="4365">
                <a:solidFill>
                  <a:schemeClr val="tx1">
                    <a:tint val="75000"/>
                  </a:schemeClr>
                </a:solidFill>
              </a:defRPr>
            </a:lvl5pPr>
            <a:lvl6pPr marL="7127977" indent="0">
              <a:buNone/>
              <a:defRPr sz="4365">
                <a:solidFill>
                  <a:schemeClr val="tx1">
                    <a:tint val="75000"/>
                  </a:schemeClr>
                </a:solidFill>
              </a:defRPr>
            </a:lvl6pPr>
            <a:lvl7pPr marL="8553572" indent="0">
              <a:buNone/>
              <a:defRPr sz="4365">
                <a:solidFill>
                  <a:schemeClr val="tx1">
                    <a:tint val="75000"/>
                  </a:schemeClr>
                </a:solidFill>
              </a:defRPr>
            </a:lvl7pPr>
            <a:lvl8pPr marL="9979167" indent="0">
              <a:buNone/>
              <a:defRPr sz="4365">
                <a:solidFill>
                  <a:schemeClr val="tx1">
                    <a:tint val="75000"/>
                  </a:schemeClr>
                </a:solidFill>
              </a:defRPr>
            </a:lvl8pPr>
            <a:lvl9pPr marL="11404763" indent="0">
              <a:buNone/>
              <a:defRPr sz="4365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057592E-0C21-4F4D-BDD6-4B8FDF93DDFF}" type="datetimeFigureOut">
              <a:rPr lang="ru-RU" smtClean="0"/>
              <a:t>17.06.2020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27392438" y="19070248"/>
            <a:ext cx="1369016" cy="1138480"/>
          </a:xfrm>
        </p:spPr>
        <p:txBody>
          <a:bodyPr/>
          <a:lstStyle/>
          <a:p>
            <a:fld id="{44121700-1C30-4453-8A03-7959DE8B908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871998248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251783" y="2138367"/>
            <a:ext cx="25509671" cy="5464701"/>
          </a:xfrm>
        </p:spPr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3251781" y="8315854"/>
            <a:ext cx="12382562" cy="10503713"/>
          </a:xfrm>
        </p:spPr>
        <p:txBody>
          <a:bodyPr>
            <a:normAutofit/>
          </a:bodyPr>
          <a:lstStyle>
            <a:lvl1pPr>
              <a:defRPr sz="5613"/>
            </a:lvl1pPr>
            <a:lvl2pPr>
              <a:defRPr sz="4989"/>
            </a:lvl2pPr>
            <a:lvl3pPr>
              <a:defRPr sz="4365"/>
            </a:lvl3pPr>
            <a:lvl4pPr>
              <a:defRPr sz="3742"/>
            </a:lvl4pPr>
            <a:lvl5pPr>
              <a:defRPr sz="3742"/>
            </a:lvl5pPr>
            <a:lvl6pPr>
              <a:defRPr sz="3742"/>
            </a:lvl6pPr>
            <a:lvl7pPr>
              <a:defRPr sz="3742"/>
            </a:lvl7pPr>
            <a:lvl8pPr>
              <a:defRPr sz="3742"/>
            </a:lvl8pPr>
            <a:lvl9pPr>
              <a:defRPr sz="3742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6378890" y="8315854"/>
            <a:ext cx="12382562" cy="10435583"/>
          </a:xfrm>
        </p:spPr>
        <p:txBody>
          <a:bodyPr>
            <a:normAutofit/>
          </a:bodyPr>
          <a:lstStyle>
            <a:lvl1pPr>
              <a:defRPr sz="5613"/>
            </a:lvl1pPr>
            <a:lvl2pPr>
              <a:defRPr sz="4989"/>
            </a:lvl2pPr>
            <a:lvl3pPr>
              <a:defRPr sz="4365"/>
            </a:lvl3pPr>
            <a:lvl4pPr>
              <a:defRPr sz="3742"/>
            </a:lvl4pPr>
            <a:lvl5pPr>
              <a:defRPr sz="3742"/>
            </a:lvl5pPr>
            <a:lvl6pPr>
              <a:defRPr sz="3742"/>
            </a:lvl6pPr>
            <a:lvl7pPr>
              <a:defRPr sz="3742"/>
            </a:lvl7pPr>
            <a:lvl8pPr>
              <a:defRPr sz="3742"/>
            </a:lvl8pPr>
            <a:lvl9pPr>
              <a:defRPr sz="3742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057592E-0C21-4F4D-BDD6-4B8FDF93DDFF}" type="datetimeFigureOut">
              <a:rPr lang="ru-RU" smtClean="0"/>
              <a:t>17.06.2020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4121700-1C30-4453-8A03-7959DE8B908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783950201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401830" y="8289454"/>
            <a:ext cx="11443564" cy="1796817"/>
          </a:xfrm>
        </p:spPr>
        <p:txBody>
          <a:bodyPr anchor="b">
            <a:noAutofit/>
          </a:bodyPr>
          <a:lstStyle>
            <a:lvl1pPr marL="0" indent="0">
              <a:buNone/>
              <a:defRPr sz="8731" b="0">
                <a:solidFill>
                  <a:schemeClr val="accent1">
                    <a:lumMod val="75000"/>
                  </a:schemeClr>
                </a:solidFill>
              </a:defRPr>
            </a:lvl1pPr>
            <a:lvl2pPr marL="1425595" indent="0">
              <a:buNone/>
              <a:defRPr sz="6236" b="1"/>
            </a:lvl2pPr>
            <a:lvl3pPr marL="2851191" indent="0">
              <a:buNone/>
              <a:defRPr sz="5613" b="1"/>
            </a:lvl3pPr>
            <a:lvl4pPr marL="4276786" indent="0">
              <a:buNone/>
              <a:defRPr sz="4989" b="1"/>
            </a:lvl4pPr>
            <a:lvl5pPr marL="5702381" indent="0">
              <a:buNone/>
              <a:defRPr sz="4989" b="1"/>
            </a:lvl5pPr>
            <a:lvl6pPr marL="7127977" indent="0">
              <a:buNone/>
              <a:defRPr sz="4989" b="1"/>
            </a:lvl6pPr>
            <a:lvl7pPr marL="8553572" indent="0">
              <a:buNone/>
              <a:defRPr sz="4989" b="1"/>
            </a:lvl7pPr>
            <a:lvl8pPr marL="9979167" indent="0">
              <a:buNone/>
              <a:defRPr sz="4989" b="1"/>
            </a:lvl8pPr>
            <a:lvl9pPr marL="11404763" indent="0">
              <a:buNone/>
              <a:defRPr sz="4989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686805" y="10399764"/>
            <a:ext cx="12158584" cy="8310426"/>
          </a:xfrm>
        </p:spPr>
        <p:txBody>
          <a:bodyPr anchor="t">
            <a:normAutofit/>
          </a:bodyPr>
          <a:lstStyle>
            <a:lvl1pPr>
              <a:defRPr sz="5613"/>
            </a:lvl1pPr>
            <a:lvl2pPr>
              <a:defRPr sz="4989"/>
            </a:lvl2pPr>
            <a:lvl3pPr>
              <a:defRPr sz="4365"/>
            </a:lvl3pPr>
            <a:lvl4pPr>
              <a:defRPr sz="3742"/>
            </a:lvl4pPr>
            <a:lvl5pPr>
              <a:defRPr sz="3742"/>
            </a:lvl5pPr>
            <a:lvl6pPr>
              <a:defRPr sz="3742"/>
            </a:lvl6pPr>
            <a:lvl7pPr>
              <a:defRPr sz="3742"/>
            </a:lvl7pPr>
            <a:lvl8pPr>
              <a:defRPr sz="3742"/>
            </a:lvl8pPr>
            <a:lvl9pPr>
              <a:defRPr sz="3742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17090100" y="8315854"/>
            <a:ext cx="11481689" cy="1796817"/>
          </a:xfrm>
        </p:spPr>
        <p:txBody>
          <a:bodyPr anchor="b">
            <a:noAutofit/>
          </a:bodyPr>
          <a:lstStyle>
            <a:lvl1pPr marL="0" indent="0">
              <a:buNone/>
              <a:defRPr sz="8731" b="0">
                <a:solidFill>
                  <a:schemeClr val="accent1">
                    <a:lumMod val="75000"/>
                  </a:schemeClr>
                </a:solidFill>
              </a:defRPr>
            </a:lvl1pPr>
            <a:lvl2pPr marL="1425595" indent="0">
              <a:buNone/>
              <a:defRPr sz="6236" b="1"/>
            </a:lvl2pPr>
            <a:lvl3pPr marL="2851191" indent="0">
              <a:buNone/>
              <a:defRPr sz="5613" b="1"/>
            </a:lvl3pPr>
            <a:lvl4pPr marL="4276786" indent="0">
              <a:buNone/>
              <a:defRPr sz="4989" b="1"/>
            </a:lvl4pPr>
            <a:lvl5pPr marL="5702381" indent="0">
              <a:buNone/>
              <a:defRPr sz="4989" b="1"/>
            </a:lvl5pPr>
            <a:lvl6pPr marL="7127977" indent="0">
              <a:buNone/>
              <a:defRPr sz="4989" b="1"/>
            </a:lvl6pPr>
            <a:lvl7pPr marL="8553572" indent="0">
              <a:buNone/>
              <a:defRPr sz="4989" b="1"/>
            </a:lvl7pPr>
            <a:lvl8pPr marL="9979167" indent="0">
              <a:buNone/>
              <a:defRPr sz="4989" b="1"/>
            </a:lvl8pPr>
            <a:lvl9pPr marL="11404763" indent="0">
              <a:buNone/>
              <a:defRPr sz="4989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16413198" y="10399764"/>
            <a:ext cx="12158584" cy="8310426"/>
          </a:xfrm>
        </p:spPr>
        <p:txBody>
          <a:bodyPr anchor="t">
            <a:normAutofit/>
          </a:bodyPr>
          <a:lstStyle>
            <a:lvl1pPr>
              <a:defRPr sz="5613"/>
            </a:lvl1pPr>
            <a:lvl2pPr>
              <a:defRPr sz="4989"/>
            </a:lvl2pPr>
            <a:lvl3pPr>
              <a:defRPr sz="4365"/>
            </a:lvl3pPr>
            <a:lvl4pPr>
              <a:defRPr sz="3742"/>
            </a:lvl4pPr>
            <a:lvl5pPr>
              <a:defRPr sz="3742"/>
            </a:lvl5pPr>
            <a:lvl6pPr>
              <a:defRPr sz="3742"/>
            </a:lvl6pPr>
            <a:lvl7pPr>
              <a:defRPr sz="3742"/>
            </a:lvl7pPr>
            <a:lvl8pPr>
              <a:defRPr sz="3742"/>
            </a:lvl8pPr>
            <a:lvl9pPr>
              <a:defRPr sz="3742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057592E-0C21-4F4D-BDD6-4B8FDF93DDFF}" type="datetimeFigureOut">
              <a:rPr lang="ru-RU" smtClean="0"/>
              <a:t>17.06.2020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4121700-1C30-4453-8A03-7959DE8B908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275355644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057592E-0C21-4F4D-BDD6-4B8FDF93DDFF}" type="datetimeFigureOut">
              <a:rPr lang="ru-RU" smtClean="0"/>
              <a:t>17.06.2020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4121700-1C30-4453-8A03-7959DE8B908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752955633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057592E-0C21-4F4D-BDD6-4B8FDF93DDFF}" type="datetimeFigureOut">
              <a:rPr lang="ru-RU" smtClean="0"/>
              <a:t>17.06.2020</a:t>
            </a:fld>
            <a:endParaRPr lang="ru-R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4121700-1C30-4453-8A03-7959DE8B908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458297783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686808" y="4989513"/>
            <a:ext cx="8815484" cy="4276725"/>
          </a:xfrm>
        </p:spPr>
        <p:txBody>
          <a:bodyPr anchor="b">
            <a:normAutofit/>
          </a:bodyPr>
          <a:lstStyle>
            <a:lvl1pPr algn="ctr">
              <a:defRPr sz="7483" b="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3070101" y="2138364"/>
            <a:ext cx="15501684" cy="15918924"/>
          </a:xfrm>
        </p:spPr>
        <p:txBody>
          <a:bodyPr anchor="ctr">
            <a:normAutofit/>
          </a:bodyPr>
          <a:lstStyle>
            <a:lvl1pPr>
              <a:defRPr sz="6236"/>
            </a:lvl1pPr>
            <a:lvl2pPr>
              <a:defRPr sz="5613"/>
            </a:lvl2pPr>
            <a:lvl3pPr>
              <a:defRPr sz="4989"/>
            </a:lvl3pPr>
            <a:lvl4pPr>
              <a:defRPr sz="4365"/>
            </a:lvl4pPr>
            <a:lvl5pPr>
              <a:defRPr sz="4365"/>
            </a:lvl5pPr>
            <a:lvl6pPr>
              <a:defRPr sz="4365"/>
            </a:lvl6pPr>
            <a:lvl7pPr>
              <a:defRPr sz="4365"/>
            </a:lvl7pPr>
            <a:lvl8pPr>
              <a:defRPr sz="4365"/>
            </a:lvl8pPr>
            <a:lvl9pPr>
              <a:defRPr sz="4365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3686808" y="9266238"/>
            <a:ext cx="8815484" cy="5702300"/>
          </a:xfrm>
        </p:spPr>
        <p:txBody>
          <a:bodyPr>
            <a:normAutofit/>
          </a:bodyPr>
          <a:lstStyle>
            <a:lvl1pPr marL="0" indent="0" algn="ctr">
              <a:buNone/>
              <a:defRPr sz="4989"/>
            </a:lvl1pPr>
            <a:lvl2pPr marL="1425595" indent="0">
              <a:buNone/>
              <a:defRPr sz="3742"/>
            </a:lvl2pPr>
            <a:lvl3pPr marL="2851191" indent="0">
              <a:buNone/>
              <a:defRPr sz="3118"/>
            </a:lvl3pPr>
            <a:lvl4pPr marL="4276786" indent="0">
              <a:buNone/>
              <a:defRPr sz="2806"/>
            </a:lvl4pPr>
            <a:lvl5pPr marL="5702381" indent="0">
              <a:buNone/>
              <a:defRPr sz="2806"/>
            </a:lvl5pPr>
            <a:lvl6pPr marL="7127977" indent="0">
              <a:buNone/>
              <a:defRPr sz="2806"/>
            </a:lvl6pPr>
            <a:lvl7pPr marL="8553572" indent="0">
              <a:buNone/>
              <a:defRPr sz="2806"/>
            </a:lvl7pPr>
            <a:lvl8pPr marL="9979167" indent="0">
              <a:buNone/>
              <a:defRPr sz="2806"/>
            </a:lvl8pPr>
            <a:lvl9pPr marL="11404763" indent="0">
              <a:buNone/>
              <a:defRPr sz="2806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057592E-0C21-4F4D-BDD6-4B8FDF93DDFF}" type="datetimeFigureOut">
              <a:rPr lang="ru-RU" smtClean="0"/>
              <a:t>17.06.2020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4121700-1C30-4453-8A03-7959DE8B908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938699643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682863" y="5464701"/>
            <a:ext cx="13477764" cy="4276725"/>
          </a:xfrm>
        </p:spPr>
        <p:txBody>
          <a:bodyPr anchor="b">
            <a:normAutofit/>
          </a:bodyPr>
          <a:lstStyle>
            <a:lvl1pPr algn="ctr">
              <a:defRPr sz="8731" b="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14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8864052" y="2851150"/>
            <a:ext cx="8149446" cy="14255750"/>
          </a:xfrm>
          <a:prstGeom prst="roundRect">
            <a:avLst>
              <a:gd name="adj" fmla="val 4280"/>
            </a:avLst>
          </a:prstGeom>
          <a:ln w="38100">
            <a:gradFill flip="none" rotWithShape="1">
              <a:gsLst>
                <a:gs pos="0">
                  <a:schemeClr val="bg2"/>
                </a:gs>
                <a:gs pos="100000">
                  <a:schemeClr val="bg2">
                    <a:lumMod val="75000"/>
                  </a:schemeClr>
                </a:gs>
              </a:gsLst>
              <a:lin ang="5400000" scaled="0"/>
              <a:tileRect/>
            </a:gradFill>
          </a:ln>
          <a:effectLst>
            <a:innerShdw blurRad="57150" dist="38100" dir="14460000">
              <a:srgbClr val="000000">
                <a:alpha val="70000"/>
              </a:srgbClr>
            </a:inn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4989"/>
            </a:lvl1pPr>
            <a:lvl2pPr marL="1425595" indent="0">
              <a:buNone/>
              <a:defRPr sz="4989"/>
            </a:lvl2pPr>
            <a:lvl3pPr marL="2851191" indent="0">
              <a:buNone/>
              <a:defRPr sz="4989"/>
            </a:lvl3pPr>
            <a:lvl4pPr marL="4276786" indent="0">
              <a:buNone/>
              <a:defRPr sz="4989"/>
            </a:lvl4pPr>
            <a:lvl5pPr marL="5702381" indent="0">
              <a:buNone/>
              <a:defRPr sz="4989"/>
            </a:lvl5pPr>
            <a:lvl6pPr marL="7127977" indent="0">
              <a:buNone/>
              <a:defRPr sz="4989"/>
            </a:lvl6pPr>
            <a:lvl7pPr marL="8553572" indent="0">
              <a:buNone/>
              <a:defRPr sz="4989"/>
            </a:lvl7pPr>
            <a:lvl8pPr marL="9979167" indent="0">
              <a:buNone/>
              <a:defRPr sz="4989"/>
            </a:lvl8pPr>
            <a:lvl9pPr marL="11404763" indent="0">
              <a:buNone/>
              <a:defRPr sz="4989"/>
            </a:lvl9pPr>
          </a:lstStyle>
          <a:p>
            <a:r>
              <a:rPr lang="ru-RU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3682863" y="9741426"/>
            <a:ext cx="13477764" cy="5702300"/>
          </a:xfrm>
        </p:spPr>
        <p:txBody>
          <a:bodyPr>
            <a:normAutofit/>
          </a:bodyPr>
          <a:lstStyle>
            <a:lvl1pPr marL="0" indent="0" algn="ctr">
              <a:buNone/>
              <a:defRPr sz="5613"/>
            </a:lvl1pPr>
            <a:lvl2pPr marL="1425595" indent="0">
              <a:buNone/>
              <a:defRPr sz="3742"/>
            </a:lvl2pPr>
            <a:lvl3pPr marL="2851191" indent="0">
              <a:buNone/>
              <a:defRPr sz="3118"/>
            </a:lvl3pPr>
            <a:lvl4pPr marL="4276786" indent="0">
              <a:buNone/>
              <a:defRPr sz="2806"/>
            </a:lvl4pPr>
            <a:lvl5pPr marL="5702381" indent="0">
              <a:buNone/>
              <a:defRPr sz="2806"/>
            </a:lvl5pPr>
            <a:lvl6pPr marL="7127977" indent="0">
              <a:buNone/>
              <a:defRPr sz="2806"/>
            </a:lvl6pPr>
            <a:lvl7pPr marL="8553572" indent="0">
              <a:buNone/>
              <a:defRPr sz="2806"/>
            </a:lvl7pPr>
            <a:lvl8pPr marL="9979167" indent="0">
              <a:buNone/>
              <a:defRPr sz="2806"/>
            </a:lvl8pPr>
            <a:lvl9pPr marL="11404763" indent="0">
              <a:buNone/>
              <a:defRPr sz="2806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057592E-0C21-4F4D-BDD6-4B8FDF93DDFF}" type="datetimeFigureOut">
              <a:rPr lang="ru-RU" smtClean="0"/>
              <a:t>17.06.2020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4121700-1C30-4453-8A03-7959DE8B908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069291916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Панорамная фотография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686807" y="14757336"/>
            <a:ext cx="24884977" cy="1767121"/>
          </a:xfrm>
        </p:spPr>
        <p:txBody>
          <a:bodyPr anchor="b">
            <a:normAutofit/>
          </a:bodyPr>
          <a:lstStyle>
            <a:lvl1pPr algn="ctr">
              <a:defRPr sz="7483" b="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926497" y="2906377"/>
            <a:ext cx="20432011" cy="9868571"/>
          </a:xfrm>
          <a:prstGeom prst="roundRect">
            <a:avLst>
              <a:gd name="adj" fmla="val 4380"/>
            </a:avLst>
          </a:prstGeom>
          <a:ln w="38100">
            <a:gradFill flip="none" rotWithShape="1">
              <a:gsLst>
                <a:gs pos="0">
                  <a:schemeClr val="bg2"/>
                </a:gs>
                <a:gs pos="100000">
                  <a:schemeClr val="bg2">
                    <a:lumMod val="75000"/>
                  </a:schemeClr>
                </a:gs>
              </a:gsLst>
              <a:lin ang="5400000" scaled="0"/>
              <a:tileRect/>
            </a:gradFill>
          </a:ln>
          <a:effectLst>
            <a:innerShdw blurRad="57150" dist="38100" dir="14460000">
              <a:srgbClr val="000000">
                <a:alpha val="70000"/>
              </a:srgbClr>
            </a:inn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4989"/>
            </a:lvl1pPr>
            <a:lvl2pPr marL="1425595" indent="0">
              <a:buNone/>
              <a:defRPr sz="4989"/>
            </a:lvl2pPr>
            <a:lvl3pPr marL="2851191" indent="0">
              <a:buNone/>
              <a:defRPr sz="4989"/>
            </a:lvl3pPr>
            <a:lvl4pPr marL="4276786" indent="0">
              <a:buNone/>
              <a:defRPr sz="4989"/>
            </a:lvl4pPr>
            <a:lvl5pPr marL="5702381" indent="0">
              <a:buNone/>
              <a:defRPr sz="4989"/>
            </a:lvl5pPr>
            <a:lvl6pPr marL="7127977" indent="0">
              <a:buNone/>
              <a:defRPr sz="4989"/>
            </a:lvl6pPr>
            <a:lvl7pPr marL="8553572" indent="0">
              <a:buNone/>
              <a:defRPr sz="4989"/>
            </a:lvl7pPr>
            <a:lvl8pPr marL="9979167" indent="0">
              <a:buNone/>
              <a:defRPr sz="4989"/>
            </a:lvl8pPr>
            <a:lvl9pPr marL="11404763" indent="0">
              <a:buNone/>
              <a:defRPr sz="4989"/>
            </a:lvl9pPr>
          </a:lstStyle>
          <a:p>
            <a:r>
              <a:rPr lang="ru-RU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3686807" y="16524457"/>
            <a:ext cx="24884977" cy="1539421"/>
          </a:xfrm>
        </p:spPr>
        <p:txBody>
          <a:bodyPr>
            <a:normAutofit/>
          </a:bodyPr>
          <a:lstStyle>
            <a:lvl1pPr marL="0" indent="0" algn="ctr">
              <a:buNone/>
              <a:defRPr sz="4365"/>
            </a:lvl1pPr>
            <a:lvl2pPr marL="1425595" indent="0">
              <a:buNone/>
              <a:defRPr sz="3742"/>
            </a:lvl2pPr>
            <a:lvl3pPr marL="2851191" indent="0">
              <a:buNone/>
              <a:defRPr sz="3118"/>
            </a:lvl3pPr>
            <a:lvl4pPr marL="4276786" indent="0">
              <a:buNone/>
              <a:defRPr sz="2806"/>
            </a:lvl4pPr>
            <a:lvl5pPr marL="5702381" indent="0">
              <a:buNone/>
              <a:defRPr sz="2806"/>
            </a:lvl5pPr>
            <a:lvl6pPr marL="7127977" indent="0">
              <a:buNone/>
              <a:defRPr sz="2806"/>
            </a:lvl6pPr>
            <a:lvl7pPr marL="8553572" indent="0">
              <a:buNone/>
              <a:defRPr sz="2806"/>
            </a:lvl7pPr>
            <a:lvl8pPr marL="9979167" indent="0">
              <a:buNone/>
              <a:defRPr sz="2806"/>
            </a:lvl8pPr>
            <a:lvl9pPr marL="11404763" indent="0">
              <a:buNone/>
              <a:defRPr sz="2806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057592E-0C21-4F4D-BDD6-4B8FDF93DDFF}" type="datetimeFigureOut">
              <a:rPr lang="ru-RU" smtClean="0"/>
              <a:t>17.06.2020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4121700-1C30-4453-8A03-7959DE8B908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649771326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Заголовок и подпис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686810" y="2138363"/>
            <a:ext cx="24884977" cy="9503833"/>
          </a:xfrm>
        </p:spPr>
        <p:txBody>
          <a:bodyPr anchor="ctr">
            <a:normAutofit/>
          </a:bodyPr>
          <a:lstStyle>
            <a:lvl1pPr algn="ctr">
              <a:defRPr sz="9978" b="0" cap="none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686809" y="13542962"/>
            <a:ext cx="24884980" cy="4514321"/>
          </a:xfrm>
        </p:spPr>
        <p:txBody>
          <a:bodyPr anchor="ctr">
            <a:normAutofit/>
          </a:bodyPr>
          <a:lstStyle>
            <a:lvl1pPr marL="0" indent="0" algn="ctr">
              <a:buNone/>
              <a:defRPr sz="6236">
                <a:solidFill>
                  <a:schemeClr val="tx1"/>
                </a:solidFill>
              </a:defRPr>
            </a:lvl1pPr>
            <a:lvl2pPr marL="1425595" indent="0">
              <a:buNone/>
              <a:defRPr sz="5613">
                <a:solidFill>
                  <a:schemeClr val="tx1">
                    <a:tint val="75000"/>
                  </a:schemeClr>
                </a:solidFill>
              </a:defRPr>
            </a:lvl2pPr>
            <a:lvl3pPr marL="2851191" indent="0">
              <a:buNone/>
              <a:defRPr sz="4989">
                <a:solidFill>
                  <a:schemeClr val="tx1">
                    <a:tint val="75000"/>
                  </a:schemeClr>
                </a:solidFill>
              </a:defRPr>
            </a:lvl3pPr>
            <a:lvl4pPr marL="4276786" indent="0">
              <a:buNone/>
              <a:defRPr sz="4365">
                <a:solidFill>
                  <a:schemeClr val="tx1">
                    <a:tint val="75000"/>
                  </a:schemeClr>
                </a:solidFill>
              </a:defRPr>
            </a:lvl4pPr>
            <a:lvl5pPr marL="5702381" indent="0">
              <a:buNone/>
              <a:defRPr sz="4365">
                <a:solidFill>
                  <a:schemeClr val="tx1">
                    <a:tint val="75000"/>
                  </a:schemeClr>
                </a:solidFill>
              </a:defRPr>
            </a:lvl5pPr>
            <a:lvl6pPr marL="7127977" indent="0">
              <a:buNone/>
              <a:defRPr sz="4365">
                <a:solidFill>
                  <a:schemeClr val="tx1">
                    <a:tint val="75000"/>
                  </a:schemeClr>
                </a:solidFill>
              </a:defRPr>
            </a:lvl6pPr>
            <a:lvl7pPr marL="8553572" indent="0">
              <a:buNone/>
              <a:defRPr sz="4365">
                <a:solidFill>
                  <a:schemeClr val="tx1">
                    <a:tint val="75000"/>
                  </a:schemeClr>
                </a:solidFill>
              </a:defRPr>
            </a:lvl7pPr>
            <a:lvl8pPr marL="9979167" indent="0">
              <a:buNone/>
              <a:defRPr sz="4365">
                <a:solidFill>
                  <a:schemeClr val="tx1">
                    <a:tint val="75000"/>
                  </a:schemeClr>
                </a:solidFill>
              </a:defRPr>
            </a:lvl8pPr>
            <a:lvl9pPr marL="11404763" indent="0">
              <a:buNone/>
              <a:defRPr sz="4365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057592E-0C21-4F4D-BDD6-4B8FDF93DDFF}" type="datetimeFigureOut">
              <a:rPr lang="ru-RU" smtClean="0"/>
              <a:t>17.06.2020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4121700-1C30-4453-8A03-7959DE8B908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367247625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Цитата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extBox 13"/>
          <p:cNvSpPr txBox="1"/>
          <p:nvPr/>
        </p:nvSpPr>
        <p:spPr>
          <a:xfrm>
            <a:off x="3209694" y="2690954"/>
            <a:ext cx="1514155" cy="1823364"/>
          </a:xfrm>
          <a:prstGeom prst="rect">
            <a:avLst/>
          </a:prstGeom>
        </p:spPr>
        <p:txBody>
          <a:bodyPr vert="horz" lIns="285115" tIns="142558" rIns="285115" bIns="142558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/>
            <a:r>
              <a:rPr lang="en-US" sz="24945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27057635" y="8791043"/>
            <a:ext cx="1514155" cy="1823364"/>
          </a:xfrm>
          <a:prstGeom prst="rect">
            <a:avLst/>
          </a:prstGeom>
        </p:spPr>
        <p:txBody>
          <a:bodyPr vert="horz" lIns="285115" tIns="142558" rIns="285115" bIns="142558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 algn="r"/>
            <a:r>
              <a:rPr lang="en-US" sz="24945" dirty="0">
                <a:solidFill>
                  <a:schemeClr val="tx1"/>
                </a:solidFill>
                <a:effectLst/>
              </a:rPr>
              <a:t>”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52" y="2138367"/>
            <a:ext cx="23090859" cy="8553447"/>
          </a:xfrm>
        </p:spPr>
        <p:txBody>
          <a:bodyPr anchor="ctr">
            <a:normAutofit/>
          </a:bodyPr>
          <a:lstStyle>
            <a:lvl1pPr algn="ctr">
              <a:defRPr sz="9978" b="0" cap="none">
                <a:solidFill>
                  <a:schemeClr val="tx1"/>
                </a:solidFill>
              </a:defRPr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5291656" y="10691809"/>
            <a:ext cx="21955251" cy="1187979"/>
          </a:xfrm>
        </p:spPr>
        <p:txBody>
          <a:bodyPr anchor="ctr">
            <a:normAutofit/>
          </a:bodyPr>
          <a:lstStyle>
            <a:lvl1pPr marL="0" indent="0">
              <a:buFontTx/>
              <a:buNone/>
              <a:defRPr sz="5613"/>
            </a:lvl1pPr>
            <a:lvl2pPr marL="1425595" indent="0">
              <a:buFontTx/>
              <a:buNone/>
              <a:defRPr/>
            </a:lvl2pPr>
            <a:lvl3pPr marL="2851191" indent="0">
              <a:buFontTx/>
              <a:buNone/>
              <a:defRPr/>
            </a:lvl3pPr>
            <a:lvl4pPr marL="4276786" indent="0">
              <a:buFontTx/>
              <a:buNone/>
              <a:defRPr/>
            </a:lvl4pPr>
            <a:lvl5pPr marL="5702381" indent="0">
              <a:buFontTx/>
              <a:buNone/>
              <a:defRPr/>
            </a:lvl5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686807" y="13542962"/>
            <a:ext cx="24884977" cy="4514321"/>
          </a:xfrm>
        </p:spPr>
        <p:txBody>
          <a:bodyPr anchor="ctr">
            <a:normAutofit/>
          </a:bodyPr>
          <a:lstStyle>
            <a:lvl1pPr marL="0" indent="0" algn="ctr">
              <a:buNone/>
              <a:defRPr sz="6236">
                <a:solidFill>
                  <a:schemeClr val="tx1"/>
                </a:solidFill>
              </a:defRPr>
            </a:lvl1pPr>
            <a:lvl2pPr marL="1425595" indent="0">
              <a:buNone/>
              <a:defRPr sz="5613">
                <a:solidFill>
                  <a:schemeClr val="tx1">
                    <a:tint val="75000"/>
                  </a:schemeClr>
                </a:solidFill>
              </a:defRPr>
            </a:lvl2pPr>
            <a:lvl3pPr marL="2851191" indent="0">
              <a:buNone/>
              <a:defRPr sz="4989">
                <a:solidFill>
                  <a:schemeClr val="tx1">
                    <a:tint val="75000"/>
                  </a:schemeClr>
                </a:solidFill>
              </a:defRPr>
            </a:lvl3pPr>
            <a:lvl4pPr marL="4276786" indent="0">
              <a:buNone/>
              <a:defRPr sz="4365">
                <a:solidFill>
                  <a:schemeClr val="tx1">
                    <a:tint val="75000"/>
                  </a:schemeClr>
                </a:solidFill>
              </a:defRPr>
            </a:lvl4pPr>
            <a:lvl5pPr marL="5702381" indent="0">
              <a:buNone/>
              <a:defRPr sz="4365">
                <a:solidFill>
                  <a:schemeClr val="tx1">
                    <a:tint val="75000"/>
                  </a:schemeClr>
                </a:solidFill>
              </a:defRPr>
            </a:lvl5pPr>
            <a:lvl6pPr marL="7127977" indent="0">
              <a:buNone/>
              <a:defRPr sz="4365">
                <a:solidFill>
                  <a:schemeClr val="tx1">
                    <a:tint val="75000"/>
                  </a:schemeClr>
                </a:solidFill>
              </a:defRPr>
            </a:lvl6pPr>
            <a:lvl7pPr marL="8553572" indent="0">
              <a:buNone/>
              <a:defRPr sz="4365">
                <a:solidFill>
                  <a:schemeClr val="tx1">
                    <a:tint val="75000"/>
                  </a:schemeClr>
                </a:solidFill>
              </a:defRPr>
            </a:lvl7pPr>
            <a:lvl8pPr marL="9979167" indent="0">
              <a:buNone/>
              <a:defRPr sz="4365">
                <a:solidFill>
                  <a:schemeClr val="tx1">
                    <a:tint val="75000"/>
                  </a:schemeClr>
                </a:solidFill>
              </a:defRPr>
            </a:lvl8pPr>
            <a:lvl9pPr marL="11404763" indent="0">
              <a:buNone/>
              <a:defRPr sz="4365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057592E-0C21-4F4D-BDD6-4B8FDF93DDFF}" type="datetimeFigureOut">
              <a:rPr lang="ru-RU" smtClean="0"/>
              <a:t>17.06.2020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4121700-1C30-4453-8A03-7959DE8B908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717387341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Карточка имен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686814" y="10316339"/>
            <a:ext cx="24884970" cy="4579800"/>
          </a:xfrm>
        </p:spPr>
        <p:txBody>
          <a:bodyPr anchor="b">
            <a:normAutofit/>
          </a:bodyPr>
          <a:lstStyle>
            <a:lvl1pPr algn="r">
              <a:defRPr sz="9978" b="0" cap="none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686808" y="14896139"/>
            <a:ext cx="24884974" cy="2682775"/>
          </a:xfrm>
        </p:spPr>
        <p:txBody>
          <a:bodyPr anchor="t">
            <a:normAutofit/>
          </a:bodyPr>
          <a:lstStyle>
            <a:lvl1pPr marL="0" indent="0" algn="r">
              <a:buNone/>
              <a:defRPr sz="6236">
                <a:solidFill>
                  <a:schemeClr val="tx1"/>
                </a:solidFill>
              </a:defRPr>
            </a:lvl1pPr>
            <a:lvl2pPr marL="1425595" indent="0">
              <a:buNone/>
              <a:defRPr sz="5613">
                <a:solidFill>
                  <a:schemeClr val="tx1">
                    <a:tint val="75000"/>
                  </a:schemeClr>
                </a:solidFill>
              </a:defRPr>
            </a:lvl2pPr>
            <a:lvl3pPr marL="2851191" indent="0">
              <a:buNone/>
              <a:defRPr sz="4989">
                <a:solidFill>
                  <a:schemeClr val="tx1">
                    <a:tint val="75000"/>
                  </a:schemeClr>
                </a:solidFill>
              </a:defRPr>
            </a:lvl3pPr>
            <a:lvl4pPr marL="4276786" indent="0">
              <a:buNone/>
              <a:defRPr sz="4365">
                <a:solidFill>
                  <a:schemeClr val="tx1">
                    <a:tint val="75000"/>
                  </a:schemeClr>
                </a:solidFill>
              </a:defRPr>
            </a:lvl4pPr>
            <a:lvl5pPr marL="5702381" indent="0">
              <a:buNone/>
              <a:defRPr sz="4365">
                <a:solidFill>
                  <a:schemeClr val="tx1">
                    <a:tint val="75000"/>
                  </a:schemeClr>
                </a:solidFill>
              </a:defRPr>
            </a:lvl5pPr>
            <a:lvl6pPr marL="7127977" indent="0">
              <a:buNone/>
              <a:defRPr sz="4365">
                <a:solidFill>
                  <a:schemeClr val="tx1">
                    <a:tint val="75000"/>
                  </a:schemeClr>
                </a:solidFill>
              </a:defRPr>
            </a:lvl6pPr>
            <a:lvl7pPr marL="8553572" indent="0">
              <a:buNone/>
              <a:defRPr sz="4365">
                <a:solidFill>
                  <a:schemeClr val="tx1">
                    <a:tint val="75000"/>
                  </a:schemeClr>
                </a:solidFill>
              </a:defRPr>
            </a:lvl7pPr>
            <a:lvl8pPr marL="9979167" indent="0">
              <a:buNone/>
              <a:defRPr sz="4365">
                <a:solidFill>
                  <a:schemeClr val="tx1">
                    <a:tint val="75000"/>
                  </a:schemeClr>
                </a:solidFill>
              </a:defRPr>
            </a:lvl8pPr>
            <a:lvl9pPr marL="11404763" indent="0">
              <a:buNone/>
              <a:defRPr sz="4365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057592E-0C21-4F4D-BDD6-4B8FDF93DDFF}" type="datetimeFigureOut">
              <a:rPr lang="ru-RU" smtClean="0"/>
              <a:t>17.06.2020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4121700-1C30-4453-8A03-7959DE8B908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924100860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Цитата карточки имен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extBox 13"/>
          <p:cNvSpPr txBox="1"/>
          <p:nvPr/>
        </p:nvSpPr>
        <p:spPr>
          <a:xfrm>
            <a:off x="3209694" y="2690954"/>
            <a:ext cx="1514155" cy="1823364"/>
          </a:xfrm>
          <a:prstGeom prst="rect">
            <a:avLst/>
          </a:prstGeom>
        </p:spPr>
        <p:txBody>
          <a:bodyPr vert="horz" lIns="285115" tIns="142558" rIns="285115" bIns="142558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/>
            <a:r>
              <a:rPr lang="en-US" sz="24945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27057635" y="8791043"/>
            <a:ext cx="1514155" cy="1823364"/>
          </a:xfrm>
          <a:prstGeom prst="rect">
            <a:avLst/>
          </a:prstGeom>
        </p:spPr>
        <p:txBody>
          <a:bodyPr vert="horz" lIns="285115" tIns="142558" rIns="285115" bIns="142558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 algn="r"/>
            <a:r>
              <a:rPr lang="en-US" sz="24945" dirty="0">
                <a:solidFill>
                  <a:schemeClr val="tx1"/>
                </a:solidFill>
                <a:effectLst/>
              </a:rPr>
              <a:t>”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52" y="2138367"/>
            <a:ext cx="23090859" cy="8553447"/>
          </a:xfrm>
        </p:spPr>
        <p:txBody>
          <a:bodyPr anchor="ctr">
            <a:normAutofit/>
          </a:bodyPr>
          <a:lstStyle>
            <a:lvl1pPr algn="ctr">
              <a:defRPr sz="9978" b="0" cap="none">
                <a:solidFill>
                  <a:schemeClr val="tx1"/>
                </a:solidFill>
              </a:defRPr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3686812" y="12117388"/>
            <a:ext cx="24884974" cy="2771951"/>
          </a:xfrm>
        </p:spPr>
        <p:txBody>
          <a:bodyPr vert="horz" lIns="91440" tIns="45720" rIns="91440" bIns="45720" rtlCol="0" anchor="b">
            <a:normAutofit/>
          </a:bodyPr>
          <a:lstStyle>
            <a:lvl1pPr algn="r">
              <a:buNone/>
              <a:defRPr lang="en-US" sz="7483" b="0" cap="none" dirty="0">
                <a:ln w="3175" cmpd="sng">
                  <a:noFill/>
                </a:ln>
                <a:solidFill>
                  <a:schemeClr val="tx1"/>
                </a:solidFill>
                <a:effectLst/>
              </a:defRPr>
            </a:lvl1pPr>
          </a:lstStyle>
          <a:p>
            <a:pPr marL="0" lvl="0">
              <a:spcBef>
                <a:spcPct val="0"/>
              </a:spcBef>
              <a:buNone/>
            </a:pPr>
            <a:r>
              <a:rPr lang="ru-RU"/>
              <a:t>Образец текста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686808" y="14889339"/>
            <a:ext cx="24884974" cy="3167944"/>
          </a:xfrm>
        </p:spPr>
        <p:txBody>
          <a:bodyPr anchor="t">
            <a:normAutofit/>
          </a:bodyPr>
          <a:lstStyle>
            <a:lvl1pPr marL="0" indent="0" algn="r">
              <a:buNone/>
              <a:defRPr sz="5613">
                <a:solidFill>
                  <a:schemeClr val="tx1"/>
                </a:solidFill>
              </a:defRPr>
            </a:lvl1pPr>
            <a:lvl2pPr marL="1425595" indent="0">
              <a:buNone/>
              <a:defRPr sz="5613">
                <a:solidFill>
                  <a:schemeClr val="tx1">
                    <a:tint val="75000"/>
                  </a:schemeClr>
                </a:solidFill>
              </a:defRPr>
            </a:lvl2pPr>
            <a:lvl3pPr marL="2851191" indent="0">
              <a:buNone/>
              <a:defRPr sz="4989">
                <a:solidFill>
                  <a:schemeClr val="tx1">
                    <a:tint val="75000"/>
                  </a:schemeClr>
                </a:solidFill>
              </a:defRPr>
            </a:lvl3pPr>
            <a:lvl4pPr marL="4276786" indent="0">
              <a:buNone/>
              <a:defRPr sz="4365">
                <a:solidFill>
                  <a:schemeClr val="tx1">
                    <a:tint val="75000"/>
                  </a:schemeClr>
                </a:solidFill>
              </a:defRPr>
            </a:lvl4pPr>
            <a:lvl5pPr marL="5702381" indent="0">
              <a:buNone/>
              <a:defRPr sz="4365">
                <a:solidFill>
                  <a:schemeClr val="tx1">
                    <a:tint val="75000"/>
                  </a:schemeClr>
                </a:solidFill>
              </a:defRPr>
            </a:lvl5pPr>
            <a:lvl6pPr marL="7127977" indent="0">
              <a:buNone/>
              <a:defRPr sz="4365">
                <a:solidFill>
                  <a:schemeClr val="tx1">
                    <a:tint val="75000"/>
                  </a:schemeClr>
                </a:solidFill>
              </a:defRPr>
            </a:lvl6pPr>
            <a:lvl7pPr marL="8553572" indent="0">
              <a:buNone/>
              <a:defRPr sz="4365">
                <a:solidFill>
                  <a:schemeClr val="tx1">
                    <a:tint val="75000"/>
                  </a:schemeClr>
                </a:solidFill>
              </a:defRPr>
            </a:lvl7pPr>
            <a:lvl8pPr marL="9979167" indent="0">
              <a:buNone/>
              <a:defRPr sz="4365">
                <a:solidFill>
                  <a:schemeClr val="tx1">
                    <a:tint val="75000"/>
                  </a:schemeClr>
                </a:solidFill>
              </a:defRPr>
            </a:lvl8pPr>
            <a:lvl9pPr marL="11404763" indent="0">
              <a:buNone/>
              <a:defRPr sz="4365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057592E-0C21-4F4D-BDD6-4B8FDF93DDFF}" type="datetimeFigureOut">
              <a:rPr lang="ru-RU" smtClean="0"/>
              <a:t>17.06.2020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4121700-1C30-4453-8A03-7959DE8B908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479163065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Истина или лож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686813" y="2138367"/>
            <a:ext cx="24884977" cy="8503951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en-US" b="0" dirty="0"/>
            </a:lvl1pPr>
          </a:lstStyle>
          <a:p>
            <a:pPr marL="0" lvl="0"/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3686809" y="10929408"/>
            <a:ext cx="24884980" cy="2613554"/>
          </a:xfrm>
        </p:spPr>
        <p:txBody>
          <a:bodyPr vert="horz" lIns="91440" tIns="45720" rIns="91440" bIns="45720" rtlCol="0" anchor="b">
            <a:normAutofit/>
          </a:bodyPr>
          <a:lstStyle>
            <a:lvl1pPr>
              <a:buNone/>
              <a:defRPr lang="en-US" sz="8731" b="0" cap="none" dirty="0">
                <a:ln w="3175" cmpd="sng">
                  <a:noFill/>
                </a:ln>
                <a:solidFill>
                  <a:schemeClr val="tx1"/>
                </a:solidFill>
                <a:effectLst/>
              </a:defRPr>
            </a:lvl1pPr>
          </a:lstStyle>
          <a:p>
            <a:pPr marL="0" lvl="0">
              <a:spcBef>
                <a:spcPct val="0"/>
              </a:spcBef>
              <a:buNone/>
            </a:pPr>
            <a:r>
              <a:rPr lang="ru-RU"/>
              <a:t>Образец текста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686809" y="13542962"/>
            <a:ext cx="24884980" cy="4514321"/>
          </a:xfrm>
        </p:spPr>
        <p:txBody>
          <a:bodyPr anchor="t">
            <a:normAutofit/>
          </a:bodyPr>
          <a:lstStyle>
            <a:lvl1pPr marL="0" indent="0" algn="l">
              <a:buNone/>
              <a:defRPr sz="5613">
                <a:solidFill>
                  <a:schemeClr val="tx1"/>
                </a:solidFill>
              </a:defRPr>
            </a:lvl1pPr>
            <a:lvl2pPr marL="1425595" indent="0">
              <a:buNone/>
              <a:defRPr sz="5613">
                <a:solidFill>
                  <a:schemeClr val="tx1">
                    <a:tint val="75000"/>
                  </a:schemeClr>
                </a:solidFill>
              </a:defRPr>
            </a:lvl2pPr>
            <a:lvl3pPr marL="2851191" indent="0">
              <a:buNone/>
              <a:defRPr sz="4989">
                <a:solidFill>
                  <a:schemeClr val="tx1">
                    <a:tint val="75000"/>
                  </a:schemeClr>
                </a:solidFill>
              </a:defRPr>
            </a:lvl3pPr>
            <a:lvl4pPr marL="4276786" indent="0">
              <a:buNone/>
              <a:defRPr sz="4365">
                <a:solidFill>
                  <a:schemeClr val="tx1">
                    <a:tint val="75000"/>
                  </a:schemeClr>
                </a:solidFill>
              </a:defRPr>
            </a:lvl4pPr>
            <a:lvl5pPr marL="5702381" indent="0">
              <a:buNone/>
              <a:defRPr sz="4365">
                <a:solidFill>
                  <a:schemeClr val="tx1">
                    <a:tint val="75000"/>
                  </a:schemeClr>
                </a:solidFill>
              </a:defRPr>
            </a:lvl5pPr>
            <a:lvl6pPr marL="7127977" indent="0">
              <a:buNone/>
              <a:defRPr sz="4365">
                <a:solidFill>
                  <a:schemeClr val="tx1">
                    <a:tint val="75000"/>
                  </a:schemeClr>
                </a:solidFill>
              </a:defRPr>
            </a:lvl6pPr>
            <a:lvl7pPr marL="8553572" indent="0">
              <a:buNone/>
              <a:defRPr sz="4365">
                <a:solidFill>
                  <a:schemeClr val="tx1">
                    <a:tint val="75000"/>
                  </a:schemeClr>
                </a:solidFill>
              </a:defRPr>
            </a:lvl7pPr>
            <a:lvl8pPr marL="9979167" indent="0">
              <a:buNone/>
              <a:defRPr sz="4365">
                <a:solidFill>
                  <a:schemeClr val="tx1">
                    <a:tint val="75000"/>
                  </a:schemeClr>
                </a:solidFill>
              </a:defRPr>
            </a:lvl8pPr>
            <a:lvl9pPr marL="11404763" indent="0">
              <a:buNone/>
              <a:defRPr sz="4365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057592E-0C21-4F4D-BDD6-4B8FDF93DDFF}" type="datetimeFigureOut">
              <a:rPr lang="ru-RU" smtClean="0"/>
              <a:t>17.06.2020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4121700-1C30-4453-8A03-7959DE8B908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405117562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ctr">
              <a:defRPr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057592E-0C21-4F4D-BDD6-4B8FDF93DDFF}" type="datetimeFigureOut">
              <a:rPr lang="ru-RU" smtClean="0"/>
              <a:t>17.06.2020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4121700-1C30-4453-8A03-7959DE8B908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832740802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24174458" y="2138362"/>
            <a:ext cx="4397332" cy="15918921"/>
          </a:xfrm>
        </p:spPr>
        <p:txBody>
          <a:bodyPr vert="eaVert"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3686810" y="2138362"/>
            <a:ext cx="19919835" cy="15918921"/>
          </a:xfrm>
        </p:spPr>
        <p:txBody>
          <a:bodyPr vert="eaVert" anchor="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057592E-0C21-4F4D-BDD6-4B8FDF93DDFF}" type="datetimeFigureOut">
              <a:rPr lang="ru-RU" smtClean="0"/>
              <a:t>17.06.2020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4121700-1C30-4453-8A03-7959DE8B908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56556310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13" Type="http://schemas.openxmlformats.org/officeDocument/2006/relationships/slideLayout" Target="../slideLayouts/slideLayout24.xml"/><Relationship Id="rId18" Type="http://schemas.openxmlformats.org/officeDocument/2006/relationships/theme" Target="../theme/theme2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slideLayout" Target="../slideLayouts/slideLayout23.xml"/><Relationship Id="rId17" Type="http://schemas.openxmlformats.org/officeDocument/2006/relationships/slideLayout" Target="../slideLayouts/slideLayout28.xml"/><Relationship Id="rId2" Type="http://schemas.openxmlformats.org/officeDocument/2006/relationships/slideLayout" Target="../slideLayouts/slideLayout13.xml"/><Relationship Id="rId16" Type="http://schemas.openxmlformats.org/officeDocument/2006/relationships/slideLayout" Target="../slideLayouts/slideLayout27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5" Type="http://schemas.openxmlformats.org/officeDocument/2006/relationships/slideLayout" Target="../slideLayouts/slideLayout2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Relationship Id="rId14" Type="http://schemas.openxmlformats.org/officeDocument/2006/relationships/slideLayout" Target="../slideLayouts/slideLayout25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2098622" y="1140461"/>
            <a:ext cx="26112372" cy="4133177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098622" y="5702302"/>
            <a:ext cx="26112372" cy="13567711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2081421" y="19819460"/>
            <a:ext cx="6811923" cy="113848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3641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fld id="{0057592E-0C21-4F4D-BDD6-4B8FDF93DDFF}" type="datetimeFigureOut">
              <a:rPr lang="ru-RU" smtClean="0"/>
              <a:t>17.06.2020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0028665" y="19819460"/>
            <a:ext cx="10217884" cy="113848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3641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21399070" y="19819460"/>
            <a:ext cx="6811923" cy="113848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3641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4121700-1C30-4453-8A03-7959DE8B908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81637425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97" r:id="rId1"/>
    <p:sldLayoutId id="2147483698" r:id="rId2"/>
    <p:sldLayoutId id="2147483699" r:id="rId3"/>
    <p:sldLayoutId id="2147483700" r:id="rId4"/>
    <p:sldLayoutId id="2147483701" r:id="rId5"/>
    <p:sldLayoutId id="2147483702" r:id="rId6"/>
    <p:sldLayoutId id="2147483703" r:id="rId7"/>
    <p:sldLayoutId id="2147483704" r:id="rId8"/>
    <p:sldLayoutId id="2147483705" r:id="rId9"/>
    <p:sldLayoutId id="2147483706" r:id="rId10"/>
    <p:sldLayoutId id="2147483707" r:id="rId11"/>
  </p:sldLayoutIdLst>
  <p:txStyles>
    <p:titleStyle>
      <a:lvl1pPr algn="l" defTabSz="3027442" rtl="0" eaLnBrk="1" latinLnBrk="0" hangingPunct="1">
        <a:lnSpc>
          <a:spcPct val="90000"/>
        </a:lnSpc>
        <a:spcBef>
          <a:spcPct val="0"/>
        </a:spcBef>
        <a:buNone/>
        <a:defRPr sz="14569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756860" indent="-756860" algn="l" defTabSz="3027442" rtl="0" eaLnBrk="1" latinLnBrk="0" hangingPunct="1">
        <a:lnSpc>
          <a:spcPct val="90000"/>
        </a:lnSpc>
        <a:spcBef>
          <a:spcPts val="3312"/>
        </a:spcBef>
        <a:buFont typeface="Wingdings 2" pitchFamily="18" charset="2"/>
        <a:buChar char=""/>
        <a:defRPr sz="9271" kern="1200">
          <a:solidFill>
            <a:schemeClr val="tx1"/>
          </a:solidFill>
          <a:latin typeface="+mn-lt"/>
          <a:ea typeface="+mn-ea"/>
          <a:cs typeface="+mn-cs"/>
        </a:defRPr>
      </a:lvl1pPr>
      <a:lvl2pPr marL="2270581" indent="-756860" algn="l" defTabSz="3027442" rtl="0" eaLnBrk="1" latinLnBrk="0" hangingPunct="1">
        <a:lnSpc>
          <a:spcPct val="90000"/>
        </a:lnSpc>
        <a:spcBef>
          <a:spcPts val="1655"/>
        </a:spcBef>
        <a:buFont typeface="Wingdings 2" pitchFamily="18" charset="2"/>
        <a:buChar char=""/>
        <a:defRPr sz="7947" kern="1200">
          <a:solidFill>
            <a:schemeClr val="tx1"/>
          </a:solidFill>
          <a:latin typeface="+mn-lt"/>
          <a:ea typeface="+mn-ea"/>
          <a:cs typeface="+mn-cs"/>
        </a:defRPr>
      </a:lvl2pPr>
      <a:lvl3pPr marL="3784302" indent="-756860" algn="l" defTabSz="3027442" rtl="0" eaLnBrk="1" latinLnBrk="0" hangingPunct="1">
        <a:lnSpc>
          <a:spcPct val="90000"/>
        </a:lnSpc>
        <a:spcBef>
          <a:spcPts val="1655"/>
        </a:spcBef>
        <a:buFont typeface="Wingdings 2" pitchFamily="18" charset="2"/>
        <a:buChar char=""/>
        <a:defRPr sz="6622" kern="1200">
          <a:solidFill>
            <a:schemeClr val="tx1"/>
          </a:solidFill>
          <a:latin typeface="+mn-lt"/>
          <a:ea typeface="+mn-ea"/>
          <a:cs typeface="+mn-cs"/>
        </a:defRPr>
      </a:lvl3pPr>
      <a:lvl4pPr marL="5298023" indent="-756860" algn="l" defTabSz="3027442" rtl="0" eaLnBrk="1" latinLnBrk="0" hangingPunct="1">
        <a:lnSpc>
          <a:spcPct val="90000"/>
        </a:lnSpc>
        <a:spcBef>
          <a:spcPts val="1655"/>
        </a:spcBef>
        <a:buFont typeface="Wingdings 2" pitchFamily="18" charset="2"/>
        <a:buChar char=""/>
        <a:defRPr sz="5959" kern="1200">
          <a:solidFill>
            <a:schemeClr val="tx1"/>
          </a:solidFill>
          <a:latin typeface="+mn-lt"/>
          <a:ea typeface="+mn-ea"/>
          <a:cs typeface="+mn-cs"/>
        </a:defRPr>
      </a:lvl4pPr>
      <a:lvl5pPr marL="6811744" indent="-756860" algn="l" defTabSz="3027442" rtl="0" eaLnBrk="1" latinLnBrk="0" hangingPunct="1">
        <a:lnSpc>
          <a:spcPct val="90000"/>
        </a:lnSpc>
        <a:spcBef>
          <a:spcPts val="1655"/>
        </a:spcBef>
        <a:buFont typeface="Wingdings 2" pitchFamily="18" charset="2"/>
        <a:buChar char=""/>
        <a:defRPr sz="5959" kern="1200">
          <a:solidFill>
            <a:schemeClr val="tx1"/>
          </a:solidFill>
          <a:latin typeface="+mn-lt"/>
          <a:ea typeface="+mn-ea"/>
          <a:cs typeface="+mn-cs"/>
        </a:defRPr>
      </a:lvl5pPr>
      <a:lvl6pPr marL="8325465" indent="-756860" algn="l" defTabSz="3027442" rtl="0" eaLnBrk="1" latinLnBrk="0" hangingPunct="1">
        <a:spcBef>
          <a:spcPct val="20000"/>
        </a:spcBef>
        <a:buFont typeface="Wingdings 2" pitchFamily="18" charset="2"/>
        <a:buChar char=""/>
        <a:defRPr sz="5959" kern="1200">
          <a:solidFill>
            <a:schemeClr val="tx1"/>
          </a:solidFill>
          <a:latin typeface="+mn-lt"/>
          <a:ea typeface="+mn-ea"/>
          <a:cs typeface="+mn-cs"/>
        </a:defRPr>
      </a:lvl6pPr>
      <a:lvl7pPr marL="9839186" indent="-756860" algn="l" defTabSz="3027442" rtl="0" eaLnBrk="1" latinLnBrk="0" hangingPunct="1">
        <a:spcBef>
          <a:spcPct val="20000"/>
        </a:spcBef>
        <a:buFont typeface="Wingdings 2" pitchFamily="18" charset="2"/>
        <a:buChar char=""/>
        <a:defRPr sz="5959" kern="1200">
          <a:solidFill>
            <a:schemeClr val="tx1"/>
          </a:solidFill>
          <a:latin typeface="+mn-lt"/>
          <a:ea typeface="+mn-ea"/>
          <a:cs typeface="+mn-cs"/>
        </a:defRPr>
      </a:lvl7pPr>
      <a:lvl8pPr marL="11352907" indent="-756860" algn="l" defTabSz="3027442" rtl="0" eaLnBrk="1" latinLnBrk="0" hangingPunct="1">
        <a:spcBef>
          <a:spcPct val="20000"/>
        </a:spcBef>
        <a:buFont typeface="Wingdings 2" pitchFamily="18" charset="2"/>
        <a:buChar char=""/>
        <a:defRPr sz="5959" kern="1200">
          <a:solidFill>
            <a:schemeClr val="tx1"/>
          </a:solidFill>
          <a:latin typeface="+mn-lt"/>
          <a:ea typeface="+mn-ea"/>
          <a:cs typeface="+mn-cs"/>
        </a:defRPr>
      </a:lvl8pPr>
      <a:lvl9pPr marL="12866628" indent="-756860" algn="l" defTabSz="3027442" rtl="0" eaLnBrk="1" latinLnBrk="0" hangingPunct="1">
        <a:spcBef>
          <a:spcPct val="20000"/>
        </a:spcBef>
        <a:buFont typeface="Wingdings 2" pitchFamily="18" charset="2"/>
        <a:buChar char=""/>
        <a:defRPr sz="5959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3027442" rtl="0" eaLnBrk="1" latinLnBrk="0" hangingPunct="1">
        <a:defRPr sz="5959" kern="1200">
          <a:solidFill>
            <a:schemeClr val="tx1"/>
          </a:solidFill>
          <a:latin typeface="+mn-lt"/>
          <a:ea typeface="+mn-ea"/>
          <a:cs typeface="+mn-cs"/>
        </a:defRPr>
      </a:lvl1pPr>
      <a:lvl2pPr marL="1513721" algn="l" defTabSz="3027442" rtl="0" eaLnBrk="1" latinLnBrk="0" hangingPunct="1">
        <a:defRPr sz="5959" kern="1200">
          <a:solidFill>
            <a:schemeClr val="tx1"/>
          </a:solidFill>
          <a:latin typeface="+mn-lt"/>
          <a:ea typeface="+mn-ea"/>
          <a:cs typeface="+mn-cs"/>
        </a:defRPr>
      </a:lvl2pPr>
      <a:lvl3pPr marL="3027442" algn="l" defTabSz="3027442" rtl="0" eaLnBrk="1" latinLnBrk="0" hangingPunct="1">
        <a:defRPr sz="5959" kern="1200">
          <a:solidFill>
            <a:schemeClr val="tx1"/>
          </a:solidFill>
          <a:latin typeface="+mn-lt"/>
          <a:ea typeface="+mn-ea"/>
          <a:cs typeface="+mn-cs"/>
        </a:defRPr>
      </a:lvl3pPr>
      <a:lvl4pPr marL="4541163" algn="l" defTabSz="3027442" rtl="0" eaLnBrk="1" latinLnBrk="0" hangingPunct="1">
        <a:defRPr sz="5959" kern="1200">
          <a:solidFill>
            <a:schemeClr val="tx1"/>
          </a:solidFill>
          <a:latin typeface="+mn-lt"/>
          <a:ea typeface="+mn-ea"/>
          <a:cs typeface="+mn-cs"/>
        </a:defRPr>
      </a:lvl4pPr>
      <a:lvl5pPr marL="6054884" algn="l" defTabSz="3027442" rtl="0" eaLnBrk="1" latinLnBrk="0" hangingPunct="1">
        <a:defRPr sz="5959" kern="1200">
          <a:solidFill>
            <a:schemeClr val="tx1"/>
          </a:solidFill>
          <a:latin typeface="+mn-lt"/>
          <a:ea typeface="+mn-ea"/>
          <a:cs typeface="+mn-cs"/>
        </a:defRPr>
      </a:lvl5pPr>
      <a:lvl6pPr marL="7568605" algn="l" defTabSz="3027442" rtl="0" eaLnBrk="1" latinLnBrk="0" hangingPunct="1">
        <a:defRPr sz="5959" kern="1200">
          <a:solidFill>
            <a:schemeClr val="tx1"/>
          </a:solidFill>
          <a:latin typeface="+mn-lt"/>
          <a:ea typeface="+mn-ea"/>
          <a:cs typeface="+mn-cs"/>
        </a:defRPr>
      </a:lvl6pPr>
      <a:lvl7pPr marL="9082324" algn="l" defTabSz="3027442" rtl="0" eaLnBrk="1" latinLnBrk="0" hangingPunct="1">
        <a:defRPr sz="5959" kern="1200">
          <a:solidFill>
            <a:schemeClr val="tx1"/>
          </a:solidFill>
          <a:latin typeface="+mn-lt"/>
          <a:ea typeface="+mn-ea"/>
          <a:cs typeface="+mn-cs"/>
        </a:defRPr>
      </a:lvl7pPr>
      <a:lvl8pPr marL="10596045" algn="l" defTabSz="3027442" rtl="0" eaLnBrk="1" latinLnBrk="0" hangingPunct="1">
        <a:defRPr sz="5959" kern="1200">
          <a:solidFill>
            <a:schemeClr val="tx1"/>
          </a:solidFill>
          <a:latin typeface="+mn-lt"/>
          <a:ea typeface="+mn-ea"/>
          <a:cs typeface="+mn-cs"/>
        </a:defRPr>
      </a:lvl8pPr>
      <a:lvl9pPr marL="12109766" algn="l" defTabSz="3027442" rtl="0" eaLnBrk="1" latinLnBrk="0" hangingPunct="1">
        <a:defRPr sz="5959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4" name="Group 13"/>
          <p:cNvGrpSpPr/>
          <p:nvPr/>
        </p:nvGrpSpPr>
        <p:grpSpPr>
          <a:xfrm>
            <a:off x="2" y="2"/>
            <a:ext cx="7058962" cy="21383628"/>
            <a:chOff x="0" y="0"/>
            <a:chExt cx="2132013" cy="6858001"/>
          </a:xfrm>
        </p:grpSpPr>
        <p:sp>
          <p:nvSpPr>
            <p:cNvPr id="15" name="Freeform 6"/>
            <p:cNvSpPr/>
            <p:nvPr/>
          </p:nvSpPr>
          <p:spPr bwMode="auto">
            <a:xfrm>
              <a:off x="0" y="0"/>
              <a:ext cx="1073150" cy="5291138"/>
            </a:xfrm>
            <a:custGeom>
              <a:avLst/>
              <a:gdLst/>
              <a:ahLst/>
              <a:cxnLst/>
              <a:rect l="0" t="0" r="r" b="b"/>
              <a:pathLst>
                <a:path w="676" h="3333">
                  <a:moveTo>
                    <a:pt x="0" y="3132"/>
                  </a:moveTo>
                  <a:lnTo>
                    <a:pt x="0" y="3312"/>
                  </a:lnTo>
                  <a:lnTo>
                    <a:pt x="126" y="3333"/>
                  </a:lnTo>
                  <a:lnTo>
                    <a:pt x="676" y="0"/>
                  </a:lnTo>
                  <a:lnTo>
                    <a:pt x="514" y="0"/>
                  </a:lnTo>
                  <a:lnTo>
                    <a:pt x="0" y="3132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</p:sp>
        <p:sp>
          <p:nvSpPr>
            <p:cNvPr id="16" name="Freeform 7"/>
            <p:cNvSpPr/>
            <p:nvPr/>
          </p:nvSpPr>
          <p:spPr bwMode="auto">
            <a:xfrm>
              <a:off x="0" y="0"/>
              <a:ext cx="758825" cy="4624388"/>
            </a:xfrm>
            <a:custGeom>
              <a:avLst/>
              <a:gdLst/>
              <a:ahLst/>
              <a:cxnLst/>
              <a:rect l="0" t="0" r="r" b="b"/>
              <a:pathLst>
                <a:path w="478" h="2913">
                  <a:moveTo>
                    <a:pt x="478" y="0"/>
                  </a:moveTo>
                  <a:lnTo>
                    <a:pt x="318" y="0"/>
                  </a:lnTo>
                  <a:lnTo>
                    <a:pt x="0" y="1938"/>
                  </a:lnTo>
                  <a:lnTo>
                    <a:pt x="0" y="2913"/>
                  </a:lnTo>
                  <a:lnTo>
                    <a:pt x="478" y="0"/>
                  </a:lnTo>
                  <a:close/>
                </a:path>
              </a:pathLst>
            </a:custGeom>
            <a:solidFill>
              <a:schemeClr val="tx1">
                <a:lumMod val="65000"/>
                <a:lumOff val="35000"/>
              </a:schemeClr>
            </a:solidFill>
            <a:ln>
              <a:noFill/>
            </a:ln>
          </p:spPr>
        </p:sp>
        <p:sp>
          <p:nvSpPr>
            <p:cNvPr id="17" name="Freeform 8"/>
            <p:cNvSpPr/>
            <p:nvPr/>
          </p:nvSpPr>
          <p:spPr bwMode="auto">
            <a:xfrm>
              <a:off x="0" y="5662613"/>
              <a:ext cx="906463" cy="1195388"/>
            </a:xfrm>
            <a:custGeom>
              <a:avLst/>
              <a:gdLst/>
              <a:ahLst/>
              <a:cxnLst/>
              <a:rect l="0" t="0" r="r" b="b"/>
              <a:pathLst>
                <a:path w="571" h="753">
                  <a:moveTo>
                    <a:pt x="0" y="0"/>
                  </a:moveTo>
                  <a:lnTo>
                    <a:pt x="0" y="12"/>
                  </a:lnTo>
                  <a:lnTo>
                    <a:pt x="538" y="753"/>
                  </a:lnTo>
                  <a:lnTo>
                    <a:pt x="571" y="753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tx1">
                <a:lumMod val="85000"/>
                <a:lumOff val="15000"/>
              </a:schemeClr>
            </a:solidFill>
            <a:ln>
              <a:noFill/>
            </a:ln>
          </p:spPr>
        </p:sp>
        <p:sp>
          <p:nvSpPr>
            <p:cNvPr id="18" name="Freeform 9"/>
            <p:cNvSpPr/>
            <p:nvPr/>
          </p:nvSpPr>
          <p:spPr bwMode="auto">
            <a:xfrm>
              <a:off x="0" y="5295900"/>
              <a:ext cx="1487488" cy="1562100"/>
            </a:xfrm>
            <a:custGeom>
              <a:avLst/>
              <a:gdLst/>
              <a:ahLst/>
              <a:cxnLst/>
              <a:rect l="0" t="0" r="r" b="b"/>
              <a:pathLst>
                <a:path w="937" h="984">
                  <a:moveTo>
                    <a:pt x="0" y="0"/>
                  </a:moveTo>
                  <a:lnTo>
                    <a:pt x="0" y="3"/>
                  </a:lnTo>
                  <a:lnTo>
                    <a:pt x="901" y="984"/>
                  </a:lnTo>
                  <a:lnTo>
                    <a:pt x="937" y="984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lumMod val="50000"/>
              </a:schemeClr>
            </a:solidFill>
            <a:ln>
              <a:noFill/>
            </a:ln>
          </p:spPr>
        </p:sp>
        <p:sp>
          <p:nvSpPr>
            <p:cNvPr id="19" name="Freeform 10"/>
            <p:cNvSpPr/>
            <p:nvPr/>
          </p:nvSpPr>
          <p:spPr bwMode="auto">
            <a:xfrm>
              <a:off x="0" y="5257800"/>
              <a:ext cx="2132013" cy="1600200"/>
            </a:xfrm>
            <a:custGeom>
              <a:avLst/>
              <a:gdLst/>
              <a:ahLst/>
              <a:cxnLst/>
              <a:rect l="0" t="0" r="r" b="b"/>
              <a:pathLst>
                <a:path w="1343" h="1008">
                  <a:moveTo>
                    <a:pt x="0" y="24"/>
                  </a:moveTo>
                  <a:lnTo>
                    <a:pt x="937" y="1008"/>
                  </a:lnTo>
                  <a:lnTo>
                    <a:pt x="1343" y="1008"/>
                  </a:lnTo>
                  <a:lnTo>
                    <a:pt x="126" y="21"/>
                  </a:lnTo>
                  <a:lnTo>
                    <a:pt x="0" y="0"/>
                  </a:lnTo>
                  <a:lnTo>
                    <a:pt x="0" y="24"/>
                  </a:lnTo>
                  <a:close/>
                </a:path>
              </a:pathLst>
            </a:custGeom>
            <a:solidFill>
              <a:schemeClr val="accent1">
                <a:lumMod val="75000"/>
              </a:schemeClr>
            </a:solidFill>
            <a:ln>
              <a:noFill/>
            </a:ln>
          </p:spPr>
        </p:sp>
        <p:sp>
          <p:nvSpPr>
            <p:cNvPr id="20" name="Freeform 11"/>
            <p:cNvSpPr/>
            <p:nvPr/>
          </p:nvSpPr>
          <p:spPr bwMode="auto">
            <a:xfrm>
              <a:off x="0" y="5357813"/>
              <a:ext cx="1377950" cy="1500188"/>
            </a:xfrm>
            <a:custGeom>
              <a:avLst/>
              <a:gdLst/>
              <a:ahLst/>
              <a:cxnLst/>
              <a:rect l="0" t="0" r="r" b="b"/>
              <a:pathLst>
                <a:path w="868" h="945">
                  <a:moveTo>
                    <a:pt x="0" y="192"/>
                  </a:moveTo>
                  <a:lnTo>
                    <a:pt x="571" y="945"/>
                  </a:lnTo>
                  <a:lnTo>
                    <a:pt x="868" y="945"/>
                  </a:lnTo>
                  <a:lnTo>
                    <a:pt x="0" y="0"/>
                  </a:lnTo>
                  <a:lnTo>
                    <a:pt x="0" y="192"/>
                  </a:lnTo>
                  <a:close/>
                </a:path>
              </a:pathLst>
            </a:custGeom>
            <a:solidFill>
              <a:schemeClr val="tx1">
                <a:lumMod val="75000"/>
                <a:lumOff val="25000"/>
              </a:schemeClr>
            </a:solidFill>
            <a:ln>
              <a:noFill/>
            </a:ln>
          </p:spPr>
        </p: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3251783" y="1425578"/>
            <a:ext cx="25509671" cy="6177492"/>
          </a:xfrm>
          <a:prstGeom prst="rect">
            <a:avLst/>
          </a:prstGeom>
          <a:effectLst/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251784" y="8315856"/>
            <a:ext cx="25509668" cy="10467297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24364128" y="19070248"/>
            <a:ext cx="2839040" cy="113848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3118" b="0" i="0">
                <a:solidFill>
                  <a:schemeClr val="tx1"/>
                </a:solidFill>
                <a:effectLst/>
                <a:latin typeface="+mn-lt"/>
              </a:defRPr>
            </a:lvl1pPr>
          </a:lstStyle>
          <a:p>
            <a:fld id="{0057592E-0C21-4F4D-BDD6-4B8FDF93DDFF}" type="datetimeFigureOut">
              <a:rPr lang="ru-RU" smtClean="0"/>
              <a:t>17.06.2020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578825" y="19070248"/>
            <a:ext cx="17596034" cy="113848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3118" b="0" i="0">
                <a:solidFill>
                  <a:schemeClr val="tx1"/>
                </a:solidFill>
                <a:effectLst/>
                <a:latin typeface="+mn-lt"/>
              </a:defRPr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27392438" y="19070248"/>
            <a:ext cx="1369016" cy="113848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3118" b="0" i="0">
                <a:solidFill>
                  <a:schemeClr val="tx1"/>
                </a:solidFill>
                <a:effectLst/>
                <a:latin typeface="+mn-lt"/>
              </a:defRPr>
            </a:lvl1pPr>
          </a:lstStyle>
          <a:p>
            <a:fld id="{44121700-1C30-4453-8A03-7959DE8B908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56955811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93" r:id="rId1"/>
    <p:sldLayoutId id="2147483794" r:id="rId2"/>
    <p:sldLayoutId id="2147483795" r:id="rId3"/>
    <p:sldLayoutId id="2147483796" r:id="rId4"/>
    <p:sldLayoutId id="2147483797" r:id="rId5"/>
    <p:sldLayoutId id="2147483798" r:id="rId6"/>
    <p:sldLayoutId id="2147483799" r:id="rId7"/>
    <p:sldLayoutId id="2147483800" r:id="rId8"/>
    <p:sldLayoutId id="2147483801" r:id="rId9"/>
    <p:sldLayoutId id="2147483802" r:id="rId10"/>
    <p:sldLayoutId id="2147483803" r:id="rId11"/>
    <p:sldLayoutId id="2147483804" r:id="rId12"/>
    <p:sldLayoutId id="2147483805" r:id="rId13"/>
    <p:sldLayoutId id="2147483806" r:id="rId14"/>
    <p:sldLayoutId id="2147483807" r:id="rId15"/>
    <p:sldLayoutId id="2147483808" r:id="rId16"/>
    <p:sldLayoutId id="2147483809" r:id="rId17"/>
  </p:sldLayoutIdLst>
  <p:txStyles>
    <p:titleStyle>
      <a:lvl1pPr algn="ctr" defTabSz="1425595" rtl="0" eaLnBrk="1" latinLnBrk="0" hangingPunct="1">
        <a:spcBef>
          <a:spcPct val="0"/>
        </a:spcBef>
        <a:buNone/>
        <a:defRPr sz="12472" kern="1200" cap="none">
          <a:ln w="3175" cmpd="sng">
            <a:noFill/>
          </a:ln>
          <a:solidFill>
            <a:schemeClr val="tx1"/>
          </a:solidFill>
          <a:effectLst/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890997" indent="-890997" algn="l" defTabSz="1425595" rtl="0" eaLnBrk="1" latinLnBrk="0" hangingPunct="1">
        <a:spcBef>
          <a:spcPct val="20000"/>
        </a:spcBef>
        <a:spcAft>
          <a:spcPts val="1871"/>
        </a:spcAft>
        <a:buClr>
          <a:schemeClr val="accent1">
            <a:lumMod val="75000"/>
          </a:schemeClr>
        </a:buClr>
        <a:buSzPct val="145000"/>
        <a:buFont typeface="Arial"/>
        <a:buChar char="•"/>
        <a:defRPr sz="7483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1pPr>
      <a:lvl2pPr marL="2316592" indent="-890997" algn="l" defTabSz="1425595" rtl="0" eaLnBrk="1" latinLnBrk="0" hangingPunct="1">
        <a:spcBef>
          <a:spcPct val="20000"/>
        </a:spcBef>
        <a:spcAft>
          <a:spcPts val="1871"/>
        </a:spcAft>
        <a:buClr>
          <a:schemeClr val="accent1">
            <a:lumMod val="75000"/>
          </a:schemeClr>
        </a:buClr>
        <a:buSzPct val="145000"/>
        <a:buFont typeface="Arial"/>
        <a:buChar char="•"/>
        <a:defRPr sz="6236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2pPr>
      <a:lvl3pPr marL="3742188" indent="-890997" algn="l" defTabSz="1425595" rtl="0" eaLnBrk="1" latinLnBrk="0" hangingPunct="1">
        <a:spcBef>
          <a:spcPct val="20000"/>
        </a:spcBef>
        <a:spcAft>
          <a:spcPts val="1871"/>
        </a:spcAft>
        <a:buClr>
          <a:schemeClr val="accent1">
            <a:lumMod val="75000"/>
          </a:schemeClr>
        </a:buClr>
        <a:buSzPct val="145000"/>
        <a:buFont typeface="Arial"/>
        <a:buChar char="•"/>
        <a:defRPr sz="5613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3pPr>
      <a:lvl4pPr marL="4811384" indent="-534598" algn="l" defTabSz="1425595" rtl="0" eaLnBrk="1" latinLnBrk="0" hangingPunct="1">
        <a:spcBef>
          <a:spcPct val="20000"/>
        </a:spcBef>
        <a:spcAft>
          <a:spcPts val="1871"/>
        </a:spcAft>
        <a:buClr>
          <a:schemeClr val="accent1">
            <a:lumMod val="75000"/>
          </a:schemeClr>
        </a:buClr>
        <a:buSzPct val="145000"/>
        <a:buFont typeface="Arial"/>
        <a:buChar char="•"/>
        <a:defRPr sz="4989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4pPr>
      <a:lvl5pPr marL="6236980" indent="-534598" algn="l" defTabSz="1425595" rtl="0" eaLnBrk="1" latinLnBrk="0" hangingPunct="1">
        <a:spcBef>
          <a:spcPct val="20000"/>
        </a:spcBef>
        <a:spcAft>
          <a:spcPts val="1871"/>
        </a:spcAft>
        <a:buClr>
          <a:schemeClr val="accent1">
            <a:lumMod val="75000"/>
          </a:schemeClr>
        </a:buClr>
        <a:buSzPct val="145000"/>
        <a:buFont typeface="Arial"/>
        <a:buChar char="•"/>
        <a:defRPr sz="4365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5pPr>
      <a:lvl6pPr marL="7840774" indent="-712798" algn="l" defTabSz="1425595" rtl="0" eaLnBrk="1" latinLnBrk="0" hangingPunct="1">
        <a:spcBef>
          <a:spcPct val="20000"/>
        </a:spcBef>
        <a:spcAft>
          <a:spcPts val="1871"/>
        </a:spcAft>
        <a:buClr>
          <a:schemeClr val="accent1">
            <a:lumMod val="75000"/>
          </a:schemeClr>
        </a:buClr>
        <a:buSzPct val="145000"/>
        <a:buFont typeface="Arial"/>
        <a:buChar char="•"/>
        <a:defRPr sz="4365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6pPr>
      <a:lvl7pPr marL="9266370" indent="-712798" algn="l" defTabSz="1425595" rtl="0" eaLnBrk="1" latinLnBrk="0" hangingPunct="1">
        <a:spcBef>
          <a:spcPct val="20000"/>
        </a:spcBef>
        <a:spcAft>
          <a:spcPts val="1871"/>
        </a:spcAft>
        <a:buClr>
          <a:schemeClr val="accent1">
            <a:lumMod val="75000"/>
          </a:schemeClr>
        </a:buClr>
        <a:buSzPct val="145000"/>
        <a:buFont typeface="Arial"/>
        <a:buChar char="•"/>
        <a:defRPr sz="4365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7pPr>
      <a:lvl8pPr marL="10691965" indent="-712798" algn="l" defTabSz="1425595" rtl="0" eaLnBrk="1" latinLnBrk="0" hangingPunct="1">
        <a:spcBef>
          <a:spcPct val="20000"/>
        </a:spcBef>
        <a:spcAft>
          <a:spcPts val="1871"/>
        </a:spcAft>
        <a:buClr>
          <a:schemeClr val="accent1">
            <a:lumMod val="75000"/>
          </a:schemeClr>
        </a:buClr>
        <a:buSzPct val="145000"/>
        <a:buFont typeface="Arial"/>
        <a:buChar char="•"/>
        <a:defRPr sz="4365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8pPr>
      <a:lvl9pPr marL="12117560" indent="-712798" algn="l" defTabSz="1425595" rtl="0" eaLnBrk="1" latinLnBrk="0" hangingPunct="1">
        <a:spcBef>
          <a:spcPct val="20000"/>
        </a:spcBef>
        <a:spcAft>
          <a:spcPts val="1871"/>
        </a:spcAft>
        <a:buClr>
          <a:schemeClr val="accent1">
            <a:lumMod val="75000"/>
          </a:schemeClr>
        </a:buClr>
        <a:buSzPct val="145000"/>
        <a:buFont typeface="Arial"/>
        <a:buChar char="•"/>
        <a:defRPr sz="4365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1425595" rtl="0" eaLnBrk="1" latinLnBrk="0" hangingPunct="1">
        <a:defRPr sz="5613" kern="1200">
          <a:solidFill>
            <a:schemeClr val="tx1"/>
          </a:solidFill>
          <a:latin typeface="+mn-lt"/>
          <a:ea typeface="+mn-ea"/>
          <a:cs typeface="+mn-cs"/>
        </a:defRPr>
      </a:lvl1pPr>
      <a:lvl2pPr marL="1425595" algn="l" defTabSz="1425595" rtl="0" eaLnBrk="1" latinLnBrk="0" hangingPunct="1">
        <a:defRPr sz="5613" kern="1200">
          <a:solidFill>
            <a:schemeClr val="tx1"/>
          </a:solidFill>
          <a:latin typeface="+mn-lt"/>
          <a:ea typeface="+mn-ea"/>
          <a:cs typeface="+mn-cs"/>
        </a:defRPr>
      </a:lvl2pPr>
      <a:lvl3pPr marL="2851191" algn="l" defTabSz="1425595" rtl="0" eaLnBrk="1" latinLnBrk="0" hangingPunct="1">
        <a:defRPr sz="5613" kern="1200">
          <a:solidFill>
            <a:schemeClr val="tx1"/>
          </a:solidFill>
          <a:latin typeface="+mn-lt"/>
          <a:ea typeface="+mn-ea"/>
          <a:cs typeface="+mn-cs"/>
        </a:defRPr>
      </a:lvl3pPr>
      <a:lvl4pPr marL="4276786" algn="l" defTabSz="1425595" rtl="0" eaLnBrk="1" latinLnBrk="0" hangingPunct="1">
        <a:defRPr sz="5613" kern="1200">
          <a:solidFill>
            <a:schemeClr val="tx1"/>
          </a:solidFill>
          <a:latin typeface="+mn-lt"/>
          <a:ea typeface="+mn-ea"/>
          <a:cs typeface="+mn-cs"/>
        </a:defRPr>
      </a:lvl4pPr>
      <a:lvl5pPr marL="5702381" algn="l" defTabSz="1425595" rtl="0" eaLnBrk="1" latinLnBrk="0" hangingPunct="1">
        <a:defRPr sz="5613" kern="1200">
          <a:solidFill>
            <a:schemeClr val="tx1"/>
          </a:solidFill>
          <a:latin typeface="+mn-lt"/>
          <a:ea typeface="+mn-ea"/>
          <a:cs typeface="+mn-cs"/>
        </a:defRPr>
      </a:lvl5pPr>
      <a:lvl6pPr marL="7127977" algn="l" defTabSz="1425595" rtl="0" eaLnBrk="1" latinLnBrk="0" hangingPunct="1">
        <a:defRPr sz="5613" kern="1200">
          <a:solidFill>
            <a:schemeClr val="tx1"/>
          </a:solidFill>
          <a:latin typeface="+mn-lt"/>
          <a:ea typeface="+mn-ea"/>
          <a:cs typeface="+mn-cs"/>
        </a:defRPr>
      </a:lvl6pPr>
      <a:lvl7pPr marL="8553572" algn="l" defTabSz="1425595" rtl="0" eaLnBrk="1" latinLnBrk="0" hangingPunct="1">
        <a:defRPr sz="5613" kern="1200">
          <a:solidFill>
            <a:schemeClr val="tx1"/>
          </a:solidFill>
          <a:latin typeface="+mn-lt"/>
          <a:ea typeface="+mn-ea"/>
          <a:cs typeface="+mn-cs"/>
        </a:defRPr>
      </a:lvl7pPr>
      <a:lvl8pPr marL="9979167" algn="l" defTabSz="1425595" rtl="0" eaLnBrk="1" latinLnBrk="0" hangingPunct="1">
        <a:defRPr sz="5613" kern="1200">
          <a:solidFill>
            <a:schemeClr val="tx1"/>
          </a:solidFill>
          <a:latin typeface="+mn-lt"/>
          <a:ea typeface="+mn-ea"/>
          <a:cs typeface="+mn-cs"/>
        </a:defRPr>
      </a:lvl8pPr>
      <a:lvl9pPr marL="11404763" algn="l" defTabSz="1425595" rtl="0" eaLnBrk="1" latinLnBrk="0" hangingPunct="1">
        <a:defRPr sz="56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diagramColors" Target="../diagrams/colors1.xml"/><Relationship Id="rId13" Type="http://schemas.openxmlformats.org/officeDocument/2006/relationships/diagramColors" Target="../diagrams/colors2.xml"/><Relationship Id="rId18" Type="http://schemas.openxmlformats.org/officeDocument/2006/relationships/diagramColors" Target="../diagrams/colors3.xml"/><Relationship Id="rId3" Type="http://schemas.openxmlformats.org/officeDocument/2006/relationships/image" Target="../media/image2.png"/><Relationship Id="rId7" Type="http://schemas.openxmlformats.org/officeDocument/2006/relationships/diagramQuickStyle" Target="../diagrams/quickStyle1.xml"/><Relationship Id="rId12" Type="http://schemas.openxmlformats.org/officeDocument/2006/relationships/diagramQuickStyle" Target="../diagrams/quickStyle2.xml"/><Relationship Id="rId17" Type="http://schemas.openxmlformats.org/officeDocument/2006/relationships/diagramQuickStyle" Target="../diagrams/quickStyle3.xml"/><Relationship Id="rId2" Type="http://schemas.openxmlformats.org/officeDocument/2006/relationships/chart" Target="../charts/chart1.xml"/><Relationship Id="rId16" Type="http://schemas.openxmlformats.org/officeDocument/2006/relationships/diagramLayout" Target="../diagrams/layout3.xml"/><Relationship Id="rId20" Type="http://schemas.openxmlformats.org/officeDocument/2006/relationships/image" Target="../media/image4.jpg"/><Relationship Id="rId1" Type="http://schemas.openxmlformats.org/officeDocument/2006/relationships/slideLayout" Target="../slideLayouts/slideLayout12.xml"/><Relationship Id="rId6" Type="http://schemas.openxmlformats.org/officeDocument/2006/relationships/diagramLayout" Target="../diagrams/layout1.xml"/><Relationship Id="rId11" Type="http://schemas.openxmlformats.org/officeDocument/2006/relationships/diagramLayout" Target="../diagrams/layout2.xml"/><Relationship Id="rId5" Type="http://schemas.openxmlformats.org/officeDocument/2006/relationships/diagramData" Target="../diagrams/data1.xml"/><Relationship Id="rId15" Type="http://schemas.openxmlformats.org/officeDocument/2006/relationships/diagramData" Target="../diagrams/data3.xml"/><Relationship Id="rId10" Type="http://schemas.openxmlformats.org/officeDocument/2006/relationships/diagramData" Target="../diagrams/data2.xml"/><Relationship Id="rId19" Type="http://schemas.microsoft.com/office/2007/relationships/diagramDrawing" Target="../diagrams/drawing3.xml"/><Relationship Id="rId4" Type="http://schemas.openxmlformats.org/officeDocument/2006/relationships/image" Target="../media/image3.jpeg"/><Relationship Id="rId9" Type="http://schemas.microsoft.com/office/2007/relationships/diagramDrawing" Target="../diagrams/drawing1.xml"/><Relationship Id="rId14" Type="http://schemas.microsoft.com/office/2007/relationships/diagramDrawing" Target="../diagrams/drawing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" name="Text Box 122">
            <a:extLst>
              <a:ext uri="{FF2B5EF4-FFF2-40B4-BE49-F238E27FC236}">
                <a16:creationId xmlns:a16="http://schemas.microsoft.com/office/drawing/2014/main" xmlns="" id="{3EE68883-82DA-46FF-9B23-5441C1D263B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054099" y="-387481"/>
            <a:ext cx="24790401" cy="377014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lIns="137137" tIns="342842" rIns="137137" bIns="342842" anchor="ctr" anchorCtr="0">
            <a:spAutoFit/>
          </a:bodyPr>
          <a:lstStyle>
            <a:lvl1pPr defTabSz="4389438" eaLnBrk="0" hangingPunct="0">
              <a:defRPr sz="2200">
                <a:solidFill>
                  <a:schemeClr val="tx1"/>
                </a:solidFill>
                <a:latin typeface="Arial" charset="0"/>
              </a:defRPr>
            </a:lvl1pPr>
            <a:lvl2pPr marL="742950" indent="-285750" defTabSz="4389438" eaLnBrk="0" hangingPunct="0">
              <a:defRPr sz="2200">
                <a:solidFill>
                  <a:schemeClr val="tx1"/>
                </a:solidFill>
                <a:latin typeface="Arial" charset="0"/>
              </a:defRPr>
            </a:lvl2pPr>
            <a:lvl3pPr marL="1143000" indent="-228600" defTabSz="4389438" eaLnBrk="0" hangingPunct="0">
              <a:defRPr sz="2200">
                <a:solidFill>
                  <a:schemeClr val="tx1"/>
                </a:solidFill>
                <a:latin typeface="Arial" charset="0"/>
              </a:defRPr>
            </a:lvl3pPr>
            <a:lvl4pPr marL="1600200" indent="-228600" defTabSz="4389438" eaLnBrk="0" hangingPunct="0">
              <a:defRPr sz="2200">
                <a:solidFill>
                  <a:schemeClr val="tx1"/>
                </a:solidFill>
                <a:latin typeface="Arial" charset="0"/>
              </a:defRPr>
            </a:lvl4pPr>
            <a:lvl5pPr marL="2057400" indent="-228600" defTabSz="4389438" eaLnBrk="0" hangingPunct="0">
              <a:defRPr sz="2200">
                <a:solidFill>
                  <a:schemeClr val="tx1"/>
                </a:solidFill>
                <a:latin typeface="Arial" charset="0"/>
              </a:defRPr>
            </a:lvl5pPr>
            <a:lvl6pPr marL="2514600" indent="-228600" defTabSz="4389438" eaLnBrk="0" fontAlgn="base" hangingPunct="0">
              <a:spcBef>
                <a:spcPct val="0"/>
              </a:spcBef>
              <a:spcAft>
                <a:spcPct val="0"/>
              </a:spcAft>
              <a:defRPr sz="2200">
                <a:solidFill>
                  <a:schemeClr val="tx1"/>
                </a:solidFill>
                <a:latin typeface="Arial" charset="0"/>
              </a:defRPr>
            </a:lvl6pPr>
            <a:lvl7pPr marL="2971800" indent="-228600" defTabSz="4389438" eaLnBrk="0" fontAlgn="base" hangingPunct="0">
              <a:spcBef>
                <a:spcPct val="0"/>
              </a:spcBef>
              <a:spcAft>
                <a:spcPct val="0"/>
              </a:spcAft>
              <a:defRPr sz="2200">
                <a:solidFill>
                  <a:schemeClr val="tx1"/>
                </a:solidFill>
                <a:latin typeface="Arial" charset="0"/>
              </a:defRPr>
            </a:lvl7pPr>
            <a:lvl8pPr marL="3429000" indent="-228600" defTabSz="4389438" eaLnBrk="0" fontAlgn="base" hangingPunct="0">
              <a:spcBef>
                <a:spcPct val="0"/>
              </a:spcBef>
              <a:spcAft>
                <a:spcPct val="0"/>
              </a:spcAft>
              <a:defRPr sz="2200">
                <a:solidFill>
                  <a:schemeClr val="tx1"/>
                </a:solidFill>
                <a:latin typeface="Arial" charset="0"/>
              </a:defRPr>
            </a:lvl8pPr>
            <a:lvl9pPr marL="3886200" indent="-228600" defTabSz="4389438" eaLnBrk="0" fontAlgn="base" hangingPunct="0">
              <a:spcBef>
                <a:spcPct val="0"/>
              </a:spcBef>
              <a:spcAft>
                <a:spcPct val="0"/>
              </a:spcAft>
              <a:defRPr sz="2200"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1" hangingPunct="1"/>
            <a:r>
              <a:rPr lang="ru-RU" sz="10000" dirty="0" err="1"/>
              <a:t>Творчість</a:t>
            </a:r>
            <a:r>
              <a:rPr lang="ru-RU" sz="10000" dirty="0"/>
              <a:t> </a:t>
            </a:r>
            <a:r>
              <a:rPr lang="ru-RU" sz="10000" dirty="0" err="1"/>
              <a:t>Климентія</a:t>
            </a:r>
            <a:r>
              <a:rPr lang="ru-RU" sz="10000" dirty="0"/>
              <a:t> </a:t>
            </a:r>
            <a:r>
              <a:rPr lang="ru-RU" sz="10000" dirty="0" err="1"/>
              <a:t>Зіновієва</a:t>
            </a:r>
            <a:r>
              <a:rPr lang="ru-RU" sz="10000" dirty="0"/>
              <a:t> в </a:t>
            </a:r>
            <a:r>
              <a:rPr lang="ru-RU" sz="10000" dirty="0" err="1"/>
              <a:t>контексті</a:t>
            </a:r>
            <a:r>
              <a:rPr lang="ru-RU" sz="10000" dirty="0"/>
              <a:t> </a:t>
            </a:r>
            <a:r>
              <a:rPr lang="ru-RU" sz="10000" dirty="0" err="1"/>
              <a:t>української</a:t>
            </a:r>
            <a:r>
              <a:rPr lang="ru-RU" sz="10000" dirty="0"/>
              <a:t> </a:t>
            </a:r>
            <a:r>
              <a:rPr lang="ru-RU" sz="10000" dirty="0" err="1"/>
              <a:t>літератури</a:t>
            </a:r>
            <a:r>
              <a:rPr lang="ru-RU" sz="10000" dirty="0"/>
              <a:t> </a:t>
            </a:r>
            <a:r>
              <a:rPr lang="ru-RU" sz="10000" dirty="0" err="1"/>
              <a:t>доби</a:t>
            </a:r>
            <a:r>
              <a:rPr lang="ru-RU" sz="10000" dirty="0"/>
              <a:t> </a:t>
            </a:r>
            <a:r>
              <a:rPr lang="ru-RU" sz="10000" dirty="0" err="1"/>
              <a:t>Бароко</a:t>
            </a:r>
            <a:endParaRPr lang="en-US" sz="10000" b="1" dirty="0">
              <a:solidFill>
                <a:schemeClr val="accent1">
                  <a:lumMod val="50000"/>
                </a:schemeClr>
              </a:solidFill>
              <a:latin typeface="+mn-lt"/>
            </a:endParaRPr>
          </a:p>
        </p:txBody>
      </p:sp>
      <p:sp>
        <p:nvSpPr>
          <p:cNvPr id="71" name="Rectangle 33">
            <a:extLst>
              <a:ext uri="{FF2B5EF4-FFF2-40B4-BE49-F238E27FC236}">
                <a16:creationId xmlns:a16="http://schemas.microsoft.com/office/drawing/2014/main" xmlns="" id="{EEF9C951-5CC4-4D89-B2DB-879D46887ACF}"/>
              </a:ext>
            </a:extLst>
          </p:cNvPr>
          <p:cNvSpPr/>
          <p:nvPr/>
        </p:nvSpPr>
        <p:spPr>
          <a:xfrm>
            <a:off x="12224495" y="7161596"/>
            <a:ext cx="7098517" cy="683969"/>
          </a:xfrm>
          <a:prstGeom prst="rect">
            <a:avLst/>
          </a:prstGeom>
          <a:solidFill>
            <a:schemeClr val="accent1">
              <a:lumMod val="75000"/>
            </a:schemeClr>
          </a:solidFill>
          <a:ln w="127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68" tIns="34284" rIns="68568" bIns="34284" rtlCol="0" anchor="ctr"/>
          <a:lstStyle/>
          <a:p>
            <a:pPr algn="ctr"/>
            <a:r>
              <a:rPr lang="ru-RU" sz="4400" b="1" dirty="0" err="1" smtClean="0">
                <a:solidFill>
                  <a:schemeClr val="accent3">
                    <a:lumMod val="20000"/>
                    <a:lumOff val="80000"/>
                  </a:schemeClr>
                </a:solidFill>
              </a:rPr>
              <a:t>Методи</a:t>
            </a:r>
            <a:r>
              <a:rPr lang="ru-RU" sz="4400" b="1" dirty="0" smtClean="0">
                <a:solidFill>
                  <a:schemeClr val="accent3">
                    <a:lumMod val="20000"/>
                    <a:lumOff val="80000"/>
                  </a:schemeClr>
                </a:solidFill>
              </a:rPr>
              <a:t> </a:t>
            </a:r>
            <a:r>
              <a:rPr lang="ru-RU" sz="4400" b="1" dirty="0" err="1" smtClean="0">
                <a:solidFill>
                  <a:schemeClr val="accent3">
                    <a:lumMod val="20000"/>
                    <a:lumOff val="80000"/>
                  </a:schemeClr>
                </a:solidFill>
              </a:rPr>
              <a:t>дослідження</a:t>
            </a:r>
            <a:endParaRPr lang="en-US" sz="4400" b="1" dirty="0">
              <a:solidFill>
                <a:schemeClr val="accent3">
                  <a:lumMod val="20000"/>
                  <a:lumOff val="80000"/>
                </a:schemeClr>
              </a:solidFill>
            </a:endParaRPr>
          </a:p>
        </p:txBody>
      </p:sp>
      <p:graphicFrame>
        <p:nvGraphicFramePr>
          <p:cNvPr id="76" name="Content Placeholder 114" descr="Sample table with 4 columns, 7 rows." title="Sample Table">
            <a:extLst>
              <a:ext uri="{FF2B5EF4-FFF2-40B4-BE49-F238E27FC236}">
                <a16:creationId xmlns:a16="http://schemas.microsoft.com/office/drawing/2014/main" xmlns="" id="{0E637337-0507-41F6-97D2-13754FA48BE5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346603004"/>
              </p:ext>
            </p:extLst>
          </p:nvPr>
        </p:nvGraphicFramePr>
        <p:xfrm>
          <a:off x="10122445" y="17017903"/>
          <a:ext cx="11302622" cy="4038085"/>
        </p:xfrm>
        <a:graphic>
          <a:graphicData uri="http://schemas.openxmlformats.org/drawingml/2006/table">
            <a:tbl>
              <a:tblPr firstRow="1" bandRow="1">
                <a:tableStyleId>{F5AB1C69-6EDB-4FF4-983F-18BD219EF322}</a:tableStyleId>
              </a:tblPr>
              <a:tblGrid>
                <a:gridCol w="7465877">
                  <a:extLst>
                    <a:ext uri="{9D8B030D-6E8A-4147-A177-3AD203B41FA5}">
                      <a16:colId xmlns:a16="http://schemas.microsoft.com/office/drawing/2014/main" xmlns="" val="20000"/>
                    </a:ext>
                  </a:extLst>
                </a:gridCol>
                <a:gridCol w="3836745">
                  <a:extLst>
                    <a:ext uri="{9D8B030D-6E8A-4147-A177-3AD203B41FA5}">
                      <a16:colId xmlns:a16="http://schemas.microsoft.com/office/drawing/2014/main" xmlns="" val="20001"/>
                    </a:ext>
                  </a:extLst>
                </a:gridCol>
              </a:tblGrid>
              <a:tr h="0">
                <a:tc>
                  <a:txBody>
                    <a:bodyPr/>
                    <a:lstStyle/>
                    <a:p>
                      <a:pPr algn="ctr"/>
                      <a:r>
                        <a:rPr lang="uk-UA" sz="2700" dirty="0" smtClean="0"/>
                        <a:t>Вірші</a:t>
                      </a:r>
                      <a:endParaRPr lang="en-US" sz="2700" dirty="0"/>
                    </a:p>
                  </a:txBody>
                  <a:tcPr marT="34290" marB="34290" anchor="ctr">
                    <a:solidFill>
                      <a:schemeClr val="accent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uk-UA" sz="2700" dirty="0" smtClean="0"/>
                        <a:t>Рік написання</a:t>
                      </a:r>
                      <a:endParaRPr lang="en-US" sz="2700" dirty="0"/>
                    </a:p>
                  </a:txBody>
                  <a:tcPr marT="34290" marB="34290" anchor="ctr">
                    <a:solidFill>
                      <a:schemeClr val="accent1">
                        <a:lumMod val="7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0"/>
                  </a:ext>
                </a:extLst>
              </a:tr>
              <a:tr h="711605">
                <a:tc>
                  <a:txBody>
                    <a:bodyPr/>
                    <a:lstStyle/>
                    <a:p>
                      <a:pPr lvl="0" rtl="0"/>
                      <a:r>
                        <a:rPr lang="ru-RU" sz="3200" dirty="0" smtClean="0"/>
                        <a:t>О </a:t>
                      </a:r>
                      <a:r>
                        <a:rPr lang="ru-RU" sz="3200" dirty="0" err="1" smtClean="0"/>
                        <a:t>багатстві</a:t>
                      </a:r>
                      <a:r>
                        <a:rPr lang="ru-RU" sz="3200" dirty="0" smtClean="0"/>
                        <a:t> і о </a:t>
                      </a:r>
                      <a:r>
                        <a:rPr lang="ru-RU" sz="3200" dirty="0" err="1" smtClean="0"/>
                        <a:t>нищеті</a:t>
                      </a:r>
                      <a:endParaRPr lang="ru-RU" sz="3200" dirty="0"/>
                    </a:p>
                  </a:txBody>
                  <a:tcPr marT="34290" marB="3429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uk-UA" sz="3200" dirty="0" smtClean="0"/>
                        <a:t>1735</a:t>
                      </a:r>
                      <a:endParaRPr lang="en-US" sz="3200" dirty="0"/>
                    </a:p>
                  </a:txBody>
                  <a:tcPr marT="34290" marB="34290" anchor="ctr"/>
                </a:tc>
                <a:extLst>
                  <a:ext uri="{0D108BD9-81ED-4DB2-BD59-A6C34878D82A}">
                    <a16:rowId xmlns:a16="http://schemas.microsoft.com/office/drawing/2014/main" xmlns="" val="10001"/>
                  </a:ext>
                </a:extLst>
              </a:tr>
              <a:tr h="711605">
                <a:tc>
                  <a:txBody>
                    <a:bodyPr/>
                    <a:lstStyle/>
                    <a:p>
                      <a:pPr lvl="0" rtl="0"/>
                      <a:r>
                        <a:rPr lang="ru-RU" sz="3200" dirty="0" smtClean="0"/>
                        <a:t>О временах </a:t>
                      </a:r>
                      <a:r>
                        <a:rPr lang="ru-RU" sz="3200" dirty="0" err="1" smtClean="0"/>
                        <a:t>літніх</a:t>
                      </a:r>
                      <a:r>
                        <a:rPr lang="ru-RU" sz="3200" dirty="0" smtClean="0"/>
                        <a:t> і о </a:t>
                      </a:r>
                      <a:r>
                        <a:rPr lang="ru-RU" sz="3200" dirty="0" err="1" smtClean="0"/>
                        <a:t>зимніх</a:t>
                      </a:r>
                      <a:endParaRPr lang="ru-RU" sz="3200" dirty="0"/>
                    </a:p>
                  </a:txBody>
                  <a:tcPr marT="34290" marB="3429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uk-UA" sz="3200" dirty="0" smtClean="0"/>
                        <a:t>1736</a:t>
                      </a:r>
                      <a:endParaRPr lang="en-US" sz="3200" dirty="0"/>
                    </a:p>
                  </a:txBody>
                  <a:tcPr marT="34290" marB="34290" anchor="ctr"/>
                </a:tc>
                <a:extLst>
                  <a:ext uri="{0D108BD9-81ED-4DB2-BD59-A6C34878D82A}">
                    <a16:rowId xmlns:a16="http://schemas.microsoft.com/office/drawing/2014/main" xmlns="" val="10002"/>
                  </a:ext>
                </a:extLst>
              </a:tr>
              <a:tr h="711605">
                <a:tc>
                  <a:txBody>
                    <a:bodyPr/>
                    <a:lstStyle/>
                    <a:p>
                      <a:pPr lvl="0" rtl="0"/>
                      <a:r>
                        <a:rPr lang="ru-RU" sz="3200" dirty="0" smtClean="0"/>
                        <a:t>О </a:t>
                      </a:r>
                      <a:r>
                        <a:rPr lang="ru-RU" sz="3200" dirty="0" err="1" smtClean="0"/>
                        <a:t>друзіх</a:t>
                      </a:r>
                      <a:r>
                        <a:rPr lang="ru-RU" sz="3200" dirty="0" smtClean="0"/>
                        <a:t> </a:t>
                      </a:r>
                      <a:r>
                        <a:rPr lang="ru-RU" sz="3200" dirty="0" err="1" smtClean="0"/>
                        <a:t>зичливих</a:t>
                      </a:r>
                      <a:endParaRPr lang="ru-RU" sz="3200" dirty="0"/>
                    </a:p>
                  </a:txBody>
                  <a:tcPr marT="34290" marB="3429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uk-UA" sz="3200" dirty="0" smtClean="0"/>
                        <a:t>1738</a:t>
                      </a:r>
                      <a:endParaRPr lang="en-US" sz="3200" dirty="0"/>
                    </a:p>
                  </a:txBody>
                  <a:tcPr marT="34290" marB="34290" anchor="ctr"/>
                </a:tc>
                <a:extLst>
                  <a:ext uri="{0D108BD9-81ED-4DB2-BD59-A6C34878D82A}">
                    <a16:rowId xmlns:a16="http://schemas.microsoft.com/office/drawing/2014/main" xmlns="" val="10004"/>
                  </a:ext>
                </a:extLst>
              </a:tr>
              <a:tr h="711605">
                <a:tc>
                  <a:txBody>
                    <a:bodyPr/>
                    <a:lstStyle/>
                    <a:p>
                      <a:pPr lvl="0" rtl="0"/>
                      <a:r>
                        <a:rPr lang="ru-RU" sz="3200" dirty="0" smtClean="0"/>
                        <a:t>О </a:t>
                      </a:r>
                      <a:r>
                        <a:rPr lang="ru-RU" sz="3200" dirty="0" err="1" smtClean="0"/>
                        <a:t>друкарях</a:t>
                      </a:r>
                      <a:r>
                        <a:rPr lang="ru-RU" sz="3200" dirty="0" smtClean="0"/>
                        <a:t>, </a:t>
                      </a:r>
                      <a:r>
                        <a:rPr lang="ru-RU" sz="3200" dirty="0" err="1" smtClean="0"/>
                        <a:t>що</a:t>
                      </a:r>
                      <a:r>
                        <a:rPr lang="ru-RU" sz="3200" dirty="0" smtClean="0"/>
                        <a:t> книги </a:t>
                      </a:r>
                      <a:r>
                        <a:rPr lang="ru-RU" sz="3200" dirty="0" err="1" smtClean="0"/>
                        <a:t>друкують</a:t>
                      </a:r>
                      <a:endParaRPr lang="ru-RU" sz="3200" dirty="0"/>
                    </a:p>
                  </a:txBody>
                  <a:tcPr marT="34290" marB="3429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uk-UA" sz="3200" dirty="0" smtClean="0"/>
                        <a:t>1739</a:t>
                      </a:r>
                      <a:endParaRPr lang="en-US" sz="3200" dirty="0"/>
                    </a:p>
                  </a:txBody>
                  <a:tcPr marT="34290" marB="34290" anchor="ctr"/>
                </a:tc>
                <a:extLst>
                  <a:ext uri="{0D108BD9-81ED-4DB2-BD59-A6C34878D82A}">
                    <a16:rowId xmlns:a16="http://schemas.microsoft.com/office/drawing/2014/main" xmlns="" val="10005"/>
                  </a:ext>
                </a:extLst>
              </a:tr>
              <a:tr h="711605">
                <a:tc>
                  <a:txBody>
                    <a:bodyPr/>
                    <a:lstStyle/>
                    <a:p>
                      <a:pPr lvl="0" rtl="0"/>
                      <a:r>
                        <a:rPr lang="ru-RU" sz="3200" dirty="0" smtClean="0"/>
                        <a:t>О </a:t>
                      </a:r>
                      <a:r>
                        <a:rPr lang="ru-RU" sz="3200" dirty="0" err="1" smtClean="0"/>
                        <a:t>жонах</a:t>
                      </a:r>
                      <a:r>
                        <a:rPr lang="ru-RU" sz="3200" dirty="0" smtClean="0"/>
                        <a:t> </a:t>
                      </a:r>
                      <a:r>
                        <a:rPr lang="ru-RU" sz="3200" dirty="0" err="1" smtClean="0"/>
                        <a:t>сварливих</a:t>
                      </a:r>
                      <a:r>
                        <a:rPr lang="ru-RU" sz="3200" dirty="0" smtClean="0"/>
                        <a:t> і </a:t>
                      </a:r>
                      <a:r>
                        <a:rPr lang="ru-RU" sz="3200" dirty="0" err="1" smtClean="0"/>
                        <a:t>злоязичних</a:t>
                      </a:r>
                      <a:endParaRPr lang="ru-RU" sz="3200" dirty="0"/>
                    </a:p>
                  </a:txBody>
                  <a:tcPr marT="34290" marB="3429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uk-UA" sz="3200" dirty="0" smtClean="0"/>
                        <a:t>1742</a:t>
                      </a:r>
                      <a:endParaRPr lang="en-US" sz="3200" dirty="0"/>
                    </a:p>
                  </a:txBody>
                  <a:tcPr marT="34290" marB="34290" anchor="ctr"/>
                </a:tc>
                <a:extLst>
                  <a:ext uri="{0D108BD9-81ED-4DB2-BD59-A6C34878D82A}">
                    <a16:rowId xmlns:a16="http://schemas.microsoft.com/office/drawing/2014/main" xmlns="" val="10006"/>
                  </a:ext>
                </a:extLst>
              </a:tr>
            </a:tbl>
          </a:graphicData>
        </a:graphic>
      </p:graphicFrame>
      <p:sp>
        <p:nvSpPr>
          <p:cNvPr id="81" name="Text Box 180">
            <a:extLst>
              <a:ext uri="{FF2B5EF4-FFF2-40B4-BE49-F238E27FC236}">
                <a16:creationId xmlns:a16="http://schemas.microsoft.com/office/drawing/2014/main" xmlns="" id="{87A42CD2-0AFD-45F6-976B-4B5AE86189F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-459248" y="19036945"/>
            <a:ext cx="6285282" cy="25314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lIns="68568" tIns="34284" rIns="68568" bIns="34284">
            <a:spAutoFit/>
          </a:bodyPr>
          <a:lstStyle>
            <a:lvl1pPr defTabSz="4389438" eaLnBrk="0" hangingPunct="0">
              <a:defRPr sz="2200">
                <a:solidFill>
                  <a:schemeClr val="tx1"/>
                </a:solidFill>
                <a:latin typeface="Arial" charset="0"/>
              </a:defRPr>
            </a:lvl1pPr>
            <a:lvl2pPr marL="742950" indent="-285750" defTabSz="4389438" eaLnBrk="0" hangingPunct="0">
              <a:defRPr sz="2200">
                <a:solidFill>
                  <a:schemeClr val="tx1"/>
                </a:solidFill>
                <a:latin typeface="Arial" charset="0"/>
              </a:defRPr>
            </a:lvl2pPr>
            <a:lvl3pPr marL="1143000" indent="-228600" defTabSz="4389438" eaLnBrk="0" hangingPunct="0">
              <a:defRPr sz="2200">
                <a:solidFill>
                  <a:schemeClr val="tx1"/>
                </a:solidFill>
                <a:latin typeface="Arial" charset="0"/>
              </a:defRPr>
            </a:lvl3pPr>
            <a:lvl4pPr marL="1600200" indent="-228600" defTabSz="4389438" eaLnBrk="0" hangingPunct="0">
              <a:defRPr sz="2200">
                <a:solidFill>
                  <a:schemeClr val="tx1"/>
                </a:solidFill>
                <a:latin typeface="Arial" charset="0"/>
              </a:defRPr>
            </a:lvl4pPr>
            <a:lvl5pPr marL="2057400" indent="-228600" defTabSz="4389438" eaLnBrk="0" hangingPunct="0">
              <a:defRPr sz="2200">
                <a:solidFill>
                  <a:schemeClr val="tx1"/>
                </a:solidFill>
                <a:latin typeface="Arial" charset="0"/>
              </a:defRPr>
            </a:lvl5pPr>
            <a:lvl6pPr marL="2514600" indent="-228600" defTabSz="4389438" eaLnBrk="0" fontAlgn="base" hangingPunct="0">
              <a:spcBef>
                <a:spcPct val="0"/>
              </a:spcBef>
              <a:spcAft>
                <a:spcPct val="0"/>
              </a:spcAft>
              <a:defRPr sz="2200">
                <a:solidFill>
                  <a:schemeClr val="tx1"/>
                </a:solidFill>
                <a:latin typeface="Arial" charset="0"/>
              </a:defRPr>
            </a:lvl6pPr>
            <a:lvl7pPr marL="2971800" indent="-228600" defTabSz="4389438" eaLnBrk="0" fontAlgn="base" hangingPunct="0">
              <a:spcBef>
                <a:spcPct val="0"/>
              </a:spcBef>
              <a:spcAft>
                <a:spcPct val="0"/>
              </a:spcAft>
              <a:defRPr sz="2200">
                <a:solidFill>
                  <a:schemeClr val="tx1"/>
                </a:solidFill>
                <a:latin typeface="Arial" charset="0"/>
              </a:defRPr>
            </a:lvl7pPr>
            <a:lvl8pPr marL="3429000" indent="-228600" defTabSz="4389438" eaLnBrk="0" fontAlgn="base" hangingPunct="0">
              <a:spcBef>
                <a:spcPct val="0"/>
              </a:spcBef>
              <a:spcAft>
                <a:spcPct val="0"/>
              </a:spcAft>
              <a:defRPr sz="2200">
                <a:solidFill>
                  <a:schemeClr val="tx1"/>
                </a:solidFill>
                <a:latin typeface="Arial" charset="0"/>
              </a:defRPr>
            </a:lvl8pPr>
            <a:lvl9pPr marL="3886200" indent="-228600" defTabSz="4389438" eaLnBrk="0" fontAlgn="base" hangingPunct="0">
              <a:spcBef>
                <a:spcPct val="0"/>
              </a:spcBef>
              <a:spcAft>
                <a:spcPct val="0"/>
              </a:spcAft>
              <a:defRPr sz="2200"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1" hangingPunct="1"/>
            <a:r>
              <a:rPr lang="ru-RU" sz="3200" b="1" dirty="0">
                <a:latin typeface="Calibri" pitchFamily="34" charset="0"/>
              </a:rPr>
              <a:t>Рис </a:t>
            </a:r>
            <a:r>
              <a:rPr lang="en-US" sz="3200" b="1" dirty="0">
                <a:latin typeface="Calibri" pitchFamily="34" charset="0"/>
              </a:rPr>
              <a:t>1.</a:t>
            </a:r>
            <a:r>
              <a:rPr lang="en-US" sz="3200" dirty="0">
                <a:latin typeface="Calibri" pitchFamily="34" charset="0"/>
              </a:rPr>
              <a:t> </a:t>
            </a:r>
            <a:r>
              <a:rPr lang="uk-UA" sz="3200" dirty="0" smtClean="0">
                <a:latin typeface="Calibri" pitchFamily="34" charset="0"/>
              </a:rPr>
              <a:t>Золоте чересло. Книга народних </a:t>
            </a:r>
            <a:r>
              <a:rPr lang="uk-UA" sz="3200" dirty="0" err="1" smtClean="0">
                <a:latin typeface="Calibri" pitchFamily="34" charset="0"/>
              </a:rPr>
              <a:t>ремесел</a:t>
            </a:r>
            <a:r>
              <a:rPr lang="uk-UA" sz="3200" dirty="0" smtClean="0">
                <a:latin typeface="Calibri" pitchFamily="34" charset="0"/>
              </a:rPr>
              <a:t>, звичаїв та побуту в Україні писана </a:t>
            </a:r>
            <a:r>
              <a:rPr lang="uk-UA" sz="3200" dirty="0" err="1" smtClean="0">
                <a:latin typeface="Calibri" pitchFamily="34" charset="0"/>
              </a:rPr>
              <a:t>Колиментієм</a:t>
            </a:r>
            <a:r>
              <a:rPr lang="uk-UA" sz="3200" dirty="0" smtClean="0">
                <a:latin typeface="Calibri" pitchFamily="34" charset="0"/>
              </a:rPr>
              <a:t> </a:t>
            </a:r>
            <a:r>
              <a:rPr lang="uk-UA" sz="3200" dirty="0" err="1" smtClean="0">
                <a:latin typeface="Calibri" pitchFamily="34" charset="0"/>
              </a:rPr>
              <a:t>Зиновіємим</a:t>
            </a:r>
            <a:endParaRPr lang="uk-UA" sz="3200" dirty="0" smtClean="0">
              <a:latin typeface="Calibri" pitchFamily="34" charset="0"/>
            </a:endParaRPr>
          </a:p>
          <a:p>
            <a:pPr eaLnBrk="1" hangingPunct="1"/>
            <a:r>
              <a:rPr lang="uk-UA" sz="3200" dirty="0" smtClean="0">
                <a:latin typeface="Calibri" pitchFamily="34" charset="0"/>
              </a:rPr>
              <a:t> </a:t>
            </a:r>
            <a:endParaRPr lang="en-US" sz="3200" dirty="0">
              <a:latin typeface="Calibri" pitchFamily="34" charset="0"/>
            </a:endParaRPr>
          </a:p>
        </p:txBody>
      </p:sp>
      <p:sp>
        <p:nvSpPr>
          <p:cNvPr id="82" name="Text Box 181">
            <a:extLst>
              <a:ext uri="{FF2B5EF4-FFF2-40B4-BE49-F238E27FC236}">
                <a16:creationId xmlns:a16="http://schemas.microsoft.com/office/drawing/2014/main" xmlns="" id="{61286536-4EC1-4DA5-850B-BEF3F0AF08B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296040" y="17754377"/>
            <a:ext cx="4529573" cy="154656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lIns="68568" tIns="34284" rIns="68568" bIns="34284">
            <a:spAutoFit/>
          </a:bodyPr>
          <a:lstStyle>
            <a:lvl1pPr defTabSz="4389438" eaLnBrk="0" hangingPunct="0">
              <a:defRPr sz="2200">
                <a:solidFill>
                  <a:schemeClr val="tx1"/>
                </a:solidFill>
                <a:latin typeface="Arial" charset="0"/>
              </a:defRPr>
            </a:lvl1pPr>
            <a:lvl2pPr marL="742950" indent="-285750" defTabSz="4389438" eaLnBrk="0" hangingPunct="0">
              <a:defRPr sz="2200">
                <a:solidFill>
                  <a:schemeClr val="tx1"/>
                </a:solidFill>
                <a:latin typeface="Arial" charset="0"/>
              </a:defRPr>
            </a:lvl2pPr>
            <a:lvl3pPr marL="1143000" indent="-228600" defTabSz="4389438" eaLnBrk="0" hangingPunct="0">
              <a:defRPr sz="2200">
                <a:solidFill>
                  <a:schemeClr val="tx1"/>
                </a:solidFill>
                <a:latin typeface="Arial" charset="0"/>
              </a:defRPr>
            </a:lvl3pPr>
            <a:lvl4pPr marL="1600200" indent="-228600" defTabSz="4389438" eaLnBrk="0" hangingPunct="0">
              <a:defRPr sz="2200">
                <a:solidFill>
                  <a:schemeClr val="tx1"/>
                </a:solidFill>
                <a:latin typeface="Arial" charset="0"/>
              </a:defRPr>
            </a:lvl4pPr>
            <a:lvl5pPr marL="2057400" indent="-228600" defTabSz="4389438" eaLnBrk="0" hangingPunct="0">
              <a:defRPr sz="2200">
                <a:solidFill>
                  <a:schemeClr val="tx1"/>
                </a:solidFill>
                <a:latin typeface="Arial" charset="0"/>
              </a:defRPr>
            </a:lvl5pPr>
            <a:lvl6pPr marL="2514600" indent="-228600" defTabSz="4389438" eaLnBrk="0" fontAlgn="base" hangingPunct="0">
              <a:spcBef>
                <a:spcPct val="0"/>
              </a:spcBef>
              <a:spcAft>
                <a:spcPct val="0"/>
              </a:spcAft>
              <a:defRPr sz="2200">
                <a:solidFill>
                  <a:schemeClr val="tx1"/>
                </a:solidFill>
                <a:latin typeface="Arial" charset="0"/>
              </a:defRPr>
            </a:lvl6pPr>
            <a:lvl7pPr marL="2971800" indent="-228600" defTabSz="4389438" eaLnBrk="0" fontAlgn="base" hangingPunct="0">
              <a:spcBef>
                <a:spcPct val="0"/>
              </a:spcBef>
              <a:spcAft>
                <a:spcPct val="0"/>
              </a:spcAft>
              <a:defRPr sz="2200">
                <a:solidFill>
                  <a:schemeClr val="tx1"/>
                </a:solidFill>
                <a:latin typeface="Arial" charset="0"/>
              </a:defRPr>
            </a:lvl7pPr>
            <a:lvl8pPr marL="3429000" indent="-228600" defTabSz="4389438" eaLnBrk="0" fontAlgn="base" hangingPunct="0">
              <a:spcBef>
                <a:spcPct val="0"/>
              </a:spcBef>
              <a:spcAft>
                <a:spcPct val="0"/>
              </a:spcAft>
              <a:defRPr sz="2200">
                <a:solidFill>
                  <a:schemeClr val="tx1"/>
                </a:solidFill>
                <a:latin typeface="Arial" charset="0"/>
              </a:defRPr>
            </a:lvl8pPr>
            <a:lvl9pPr marL="3886200" indent="-228600" defTabSz="4389438" eaLnBrk="0" fontAlgn="base" hangingPunct="0">
              <a:spcBef>
                <a:spcPct val="0"/>
              </a:spcBef>
              <a:spcAft>
                <a:spcPct val="0"/>
              </a:spcAft>
              <a:defRPr sz="2200"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1" hangingPunct="1"/>
            <a:r>
              <a:rPr lang="ru-RU" sz="3200" b="1" dirty="0">
                <a:solidFill>
                  <a:schemeClr val="bg1"/>
                </a:solidFill>
                <a:latin typeface="Calibri" pitchFamily="34" charset="0"/>
              </a:rPr>
              <a:t>Рис. 2</a:t>
            </a:r>
            <a:r>
              <a:rPr lang="en-US" sz="3200" b="1" dirty="0">
                <a:solidFill>
                  <a:schemeClr val="bg1"/>
                </a:solidFill>
                <a:latin typeface="Calibri" pitchFamily="34" charset="0"/>
              </a:rPr>
              <a:t>.</a:t>
            </a:r>
            <a:r>
              <a:rPr lang="en-US" sz="3200" dirty="0">
                <a:solidFill>
                  <a:schemeClr val="bg1"/>
                </a:solidFill>
                <a:latin typeface="Calibri" pitchFamily="34" charset="0"/>
              </a:rPr>
              <a:t> </a:t>
            </a:r>
            <a:r>
              <a:rPr lang="ru-RU" sz="3200" dirty="0" err="1" smtClean="0">
                <a:solidFill>
                  <a:schemeClr val="bg1"/>
                </a:solidFill>
                <a:latin typeface="Calibri" pitchFamily="34" charset="0"/>
              </a:rPr>
              <a:t>Климентій</a:t>
            </a:r>
            <a:r>
              <a:rPr lang="ru-RU" sz="3200" dirty="0" smtClean="0">
                <a:solidFill>
                  <a:schemeClr val="bg1"/>
                </a:solidFill>
                <a:latin typeface="Calibri" pitchFamily="34" charset="0"/>
              </a:rPr>
              <a:t> </a:t>
            </a:r>
            <a:r>
              <a:rPr lang="ru-RU" sz="3200" dirty="0" err="1" smtClean="0">
                <a:solidFill>
                  <a:schemeClr val="bg1"/>
                </a:solidFill>
                <a:latin typeface="Calibri" pitchFamily="34" charset="0"/>
              </a:rPr>
              <a:t>Зиновіїв</a:t>
            </a:r>
            <a:r>
              <a:rPr lang="ru-RU" sz="3200" dirty="0" smtClean="0">
                <a:solidFill>
                  <a:schemeClr val="bg1"/>
                </a:solidFill>
                <a:latin typeface="Calibri" pitchFamily="34" charset="0"/>
              </a:rPr>
              <a:t>. </a:t>
            </a:r>
            <a:r>
              <a:rPr lang="ru-RU" sz="3200" dirty="0" err="1" smtClean="0">
                <a:solidFill>
                  <a:schemeClr val="bg1"/>
                </a:solidFill>
                <a:latin typeface="Calibri" pitchFamily="34" charset="0"/>
              </a:rPr>
              <a:t>Вірші</a:t>
            </a:r>
            <a:r>
              <a:rPr lang="ru-RU" sz="3200" dirty="0" smtClean="0">
                <a:solidFill>
                  <a:schemeClr val="bg1"/>
                </a:solidFill>
                <a:latin typeface="Calibri" pitchFamily="34" charset="0"/>
              </a:rPr>
              <a:t>. </a:t>
            </a:r>
            <a:r>
              <a:rPr lang="ru-RU" sz="3200" dirty="0" err="1" smtClean="0">
                <a:solidFill>
                  <a:schemeClr val="bg1"/>
                </a:solidFill>
                <a:latin typeface="Calibri" pitchFamily="34" charset="0"/>
              </a:rPr>
              <a:t>Приповісті</a:t>
            </a:r>
            <a:r>
              <a:rPr lang="ru-RU" sz="3200" dirty="0" smtClean="0">
                <a:solidFill>
                  <a:schemeClr val="bg1"/>
                </a:solidFill>
                <a:latin typeface="Calibri" pitchFamily="34" charset="0"/>
              </a:rPr>
              <a:t> </a:t>
            </a:r>
            <a:r>
              <a:rPr lang="ru-RU" sz="3200" dirty="0" err="1" smtClean="0">
                <a:solidFill>
                  <a:schemeClr val="bg1"/>
                </a:solidFill>
                <a:latin typeface="Calibri" pitchFamily="34" charset="0"/>
              </a:rPr>
              <a:t>посполиті</a:t>
            </a:r>
            <a:endParaRPr lang="en-US" sz="3200" dirty="0">
              <a:solidFill>
                <a:schemeClr val="bg1"/>
              </a:solidFill>
              <a:latin typeface="Calibri" pitchFamily="34" charset="0"/>
            </a:endParaRPr>
          </a:p>
        </p:txBody>
      </p:sp>
      <p:sp>
        <p:nvSpPr>
          <p:cNvPr id="83" name="Text Box 180">
            <a:extLst>
              <a:ext uri="{FF2B5EF4-FFF2-40B4-BE49-F238E27FC236}">
                <a16:creationId xmlns:a16="http://schemas.microsoft.com/office/drawing/2014/main" xmlns="" id="{3C922B17-9F75-4CE0-AACF-62763CFE714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1130355" y="16322730"/>
            <a:ext cx="10097485" cy="62323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68568" tIns="34284" rIns="68568" bIns="34284">
            <a:spAutoFit/>
          </a:bodyPr>
          <a:lstStyle>
            <a:lvl1pPr defTabSz="4389438" eaLnBrk="0" hangingPunct="0">
              <a:defRPr sz="2200">
                <a:solidFill>
                  <a:schemeClr val="tx1"/>
                </a:solidFill>
                <a:latin typeface="Arial" charset="0"/>
              </a:defRPr>
            </a:lvl1pPr>
            <a:lvl2pPr marL="742950" indent="-285750" defTabSz="4389438" eaLnBrk="0" hangingPunct="0">
              <a:defRPr sz="2200">
                <a:solidFill>
                  <a:schemeClr val="tx1"/>
                </a:solidFill>
                <a:latin typeface="Arial" charset="0"/>
              </a:defRPr>
            </a:lvl2pPr>
            <a:lvl3pPr marL="1143000" indent="-228600" defTabSz="4389438" eaLnBrk="0" hangingPunct="0">
              <a:defRPr sz="2200">
                <a:solidFill>
                  <a:schemeClr val="tx1"/>
                </a:solidFill>
                <a:latin typeface="Arial" charset="0"/>
              </a:defRPr>
            </a:lvl3pPr>
            <a:lvl4pPr marL="1600200" indent="-228600" defTabSz="4389438" eaLnBrk="0" hangingPunct="0">
              <a:defRPr sz="2200">
                <a:solidFill>
                  <a:schemeClr val="tx1"/>
                </a:solidFill>
                <a:latin typeface="Arial" charset="0"/>
              </a:defRPr>
            </a:lvl4pPr>
            <a:lvl5pPr marL="2057400" indent="-228600" defTabSz="4389438" eaLnBrk="0" hangingPunct="0">
              <a:defRPr sz="2200">
                <a:solidFill>
                  <a:schemeClr val="tx1"/>
                </a:solidFill>
                <a:latin typeface="Arial" charset="0"/>
              </a:defRPr>
            </a:lvl5pPr>
            <a:lvl6pPr marL="2514600" indent="-228600" defTabSz="4389438" eaLnBrk="0" fontAlgn="base" hangingPunct="0">
              <a:spcBef>
                <a:spcPct val="0"/>
              </a:spcBef>
              <a:spcAft>
                <a:spcPct val="0"/>
              </a:spcAft>
              <a:defRPr sz="2200">
                <a:solidFill>
                  <a:schemeClr val="tx1"/>
                </a:solidFill>
                <a:latin typeface="Arial" charset="0"/>
              </a:defRPr>
            </a:lvl6pPr>
            <a:lvl7pPr marL="2971800" indent="-228600" defTabSz="4389438" eaLnBrk="0" fontAlgn="base" hangingPunct="0">
              <a:spcBef>
                <a:spcPct val="0"/>
              </a:spcBef>
              <a:spcAft>
                <a:spcPct val="0"/>
              </a:spcAft>
              <a:defRPr sz="2200">
                <a:solidFill>
                  <a:schemeClr val="tx1"/>
                </a:solidFill>
                <a:latin typeface="Arial" charset="0"/>
              </a:defRPr>
            </a:lvl7pPr>
            <a:lvl8pPr marL="3429000" indent="-228600" defTabSz="4389438" eaLnBrk="0" fontAlgn="base" hangingPunct="0">
              <a:spcBef>
                <a:spcPct val="0"/>
              </a:spcBef>
              <a:spcAft>
                <a:spcPct val="0"/>
              </a:spcAft>
              <a:defRPr sz="2200">
                <a:solidFill>
                  <a:schemeClr val="tx1"/>
                </a:solidFill>
                <a:latin typeface="Arial" charset="0"/>
              </a:defRPr>
            </a:lvl8pPr>
            <a:lvl9pPr marL="3886200" indent="-228600" defTabSz="4389438" eaLnBrk="0" fontAlgn="base" hangingPunct="0">
              <a:spcBef>
                <a:spcPct val="0"/>
              </a:spcBef>
              <a:spcAft>
                <a:spcPct val="0"/>
              </a:spcAft>
              <a:defRPr sz="2200"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1" hangingPunct="1"/>
            <a:r>
              <a:rPr lang="ru-RU" sz="3600" b="1" dirty="0">
                <a:latin typeface="Calibri" pitchFamily="34" charset="0"/>
              </a:rPr>
              <a:t>Таблица </a:t>
            </a:r>
            <a:r>
              <a:rPr lang="en-US" sz="3600" b="1" dirty="0">
                <a:latin typeface="Calibri" pitchFamily="34" charset="0"/>
              </a:rPr>
              <a:t>1.</a:t>
            </a:r>
            <a:r>
              <a:rPr lang="en-US" sz="3600" dirty="0">
                <a:latin typeface="Calibri" pitchFamily="34" charset="0"/>
              </a:rPr>
              <a:t> </a:t>
            </a:r>
            <a:r>
              <a:rPr lang="ru-RU" sz="3600" dirty="0" err="1" smtClean="0">
                <a:latin typeface="Calibri" pitchFamily="34" charset="0"/>
              </a:rPr>
              <a:t>Вірші</a:t>
            </a:r>
            <a:r>
              <a:rPr lang="ru-RU" sz="3600" dirty="0" smtClean="0">
                <a:latin typeface="Calibri" pitchFamily="34" charset="0"/>
              </a:rPr>
              <a:t> </a:t>
            </a:r>
            <a:r>
              <a:rPr lang="ru-RU" sz="3600" dirty="0" err="1" smtClean="0">
                <a:latin typeface="Calibri" pitchFamily="34" charset="0"/>
              </a:rPr>
              <a:t>К.Зиновієва</a:t>
            </a:r>
            <a:r>
              <a:rPr lang="ru-RU" sz="3600" dirty="0" smtClean="0">
                <a:latin typeface="Calibri" pitchFamily="34" charset="0"/>
              </a:rPr>
              <a:t> за роками </a:t>
            </a:r>
            <a:r>
              <a:rPr lang="ru-RU" sz="3600" dirty="0" err="1" smtClean="0">
                <a:latin typeface="Calibri" pitchFamily="34" charset="0"/>
              </a:rPr>
              <a:t>написання</a:t>
            </a:r>
            <a:endParaRPr lang="en-US" sz="3600" dirty="0">
              <a:latin typeface="Calibri" pitchFamily="34" charset="0"/>
            </a:endParaRPr>
          </a:p>
        </p:txBody>
      </p:sp>
      <p:graphicFrame>
        <p:nvGraphicFramePr>
          <p:cNvPr id="84" name="Chart 2">
            <a:extLst>
              <a:ext uri="{FF2B5EF4-FFF2-40B4-BE49-F238E27FC236}">
                <a16:creationId xmlns:a16="http://schemas.microsoft.com/office/drawing/2014/main" xmlns="" id="{17FF8AF3-5DA4-47A9-B77B-3D51344BB06F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3108540274"/>
              </p:ext>
            </p:extLst>
          </p:nvPr>
        </p:nvGraphicFramePr>
        <p:xfrm>
          <a:off x="20909828" y="3382665"/>
          <a:ext cx="9002391" cy="580337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85" name="Text Box 180">
            <a:extLst>
              <a:ext uri="{FF2B5EF4-FFF2-40B4-BE49-F238E27FC236}">
                <a16:creationId xmlns:a16="http://schemas.microsoft.com/office/drawing/2014/main" xmlns="" id="{0EF553AE-2F9D-4C67-BDBF-729D45C1522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0909828" y="9259886"/>
            <a:ext cx="8806039" cy="105412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lIns="68568" tIns="34284" rIns="68568" bIns="34284">
            <a:spAutoFit/>
          </a:bodyPr>
          <a:lstStyle>
            <a:lvl1pPr defTabSz="4389438" eaLnBrk="0" hangingPunct="0">
              <a:defRPr sz="2200">
                <a:solidFill>
                  <a:schemeClr val="tx1"/>
                </a:solidFill>
                <a:latin typeface="Arial" charset="0"/>
              </a:defRPr>
            </a:lvl1pPr>
            <a:lvl2pPr marL="742950" indent="-285750" defTabSz="4389438" eaLnBrk="0" hangingPunct="0">
              <a:defRPr sz="2200">
                <a:solidFill>
                  <a:schemeClr val="tx1"/>
                </a:solidFill>
                <a:latin typeface="Arial" charset="0"/>
              </a:defRPr>
            </a:lvl2pPr>
            <a:lvl3pPr marL="1143000" indent="-228600" defTabSz="4389438" eaLnBrk="0" hangingPunct="0">
              <a:defRPr sz="2200">
                <a:solidFill>
                  <a:schemeClr val="tx1"/>
                </a:solidFill>
                <a:latin typeface="Arial" charset="0"/>
              </a:defRPr>
            </a:lvl3pPr>
            <a:lvl4pPr marL="1600200" indent="-228600" defTabSz="4389438" eaLnBrk="0" hangingPunct="0">
              <a:defRPr sz="2200">
                <a:solidFill>
                  <a:schemeClr val="tx1"/>
                </a:solidFill>
                <a:latin typeface="Arial" charset="0"/>
              </a:defRPr>
            </a:lvl4pPr>
            <a:lvl5pPr marL="2057400" indent="-228600" defTabSz="4389438" eaLnBrk="0" hangingPunct="0">
              <a:defRPr sz="2200">
                <a:solidFill>
                  <a:schemeClr val="tx1"/>
                </a:solidFill>
                <a:latin typeface="Arial" charset="0"/>
              </a:defRPr>
            </a:lvl5pPr>
            <a:lvl6pPr marL="2514600" indent="-228600" defTabSz="4389438" eaLnBrk="0" fontAlgn="base" hangingPunct="0">
              <a:spcBef>
                <a:spcPct val="0"/>
              </a:spcBef>
              <a:spcAft>
                <a:spcPct val="0"/>
              </a:spcAft>
              <a:defRPr sz="2200">
                <a:solidFill>
                  <a:schemeClr val="tx1"/>
                </a:solidFill>
                <a:latin typeface="Arial" charset="0"/>
              </a:defRPr>
            </a:lvl6pPr>
            <a:lvl7pPr marL="2971800" indent="-228600" defTabSz="4389438" eaLnBrk="0" fontAlgn="base" hangingPunct="0">
              <a:spcBef>
                <a:spcPct val="0"/>
              </a:spcBef>
              <a:spcAft>
                <a:spcPct val="0"/>
              </a:spcAft>
              <a:defRPr sz="2200">
                <a:solidFill>
                  <a:schemeClr val="tx1"/>
                </a:solidFill>
                <a:latin typeface="Arial" charset="0"/>
              </a:defRPr>
            </a:lvl7pPr>
            <a:lvl8pPr marL="3429000" indent="-228600" defTabSz="4389438" eaLnBrk="0" fontAlgn="base" hangingPunct="0">
              <a:spcBef>
                <a:spcPct val="0"/>
              </a:spcBef>
              <a:spcAft>
                <a:spcPct val="0"/>
              </a:spcAft>
              <a:defRPr sz="2200">
                <a:solidFill>
                  <a:schemeClr val="tx1"/>
                </a:solidFill>
                <a:latin typeface="Arial" charset="0"/>
              </a:defRPr>
            </a:lvl8pPr>
            <a:lvl9pPr marL="3886200" indent="-228600" defTabSz="4389438" eaLnBrk="0" fontAlgn="base" hangingPunct="0">
              <a:spcBef>
                <a:spcPct val="0"/>
              </a:spcBef>
              <a:spcAft>
                <a:spcPct val="0"/>
              </a:spcAft>
              <a:defRPr sz="2200"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1" hangingPunct="1"/>
            <a:r>
              <a:rPr lang="ru-RU" sz="3200" b="1" dirty="0" err="1" smtClean="0">
                <a:latin typeface="Calibri" pitchFamily="34" charset="0"/>
              </a:rPr>
              <a:t>Діаграма</a:t>
            </a:r>
            <a:r>
              <a:rPr lang="en-US" sz="3200" b="1" dirty="0" smtClean="0">
                <a:latin typeface="Calibri" pitchFamily="34" charset="0"/>
              </a:rPr>
              <a:t> </a:t>
            </a:r>
            <a:r>
              <a:rPr lang="en-US" sz="3200" b="1" dirty="0">
                <a:latin typeface="Calibri" pitchFamily="34" charset="0"/>
              </a:rPr>
              <a:t>1.</a:t>
            </a:r>
            <a:r>
              <a:rPr lang="en-US" sz="3200" dirty="0">
                <a:latin typeface="Calibri" pitchFamily="34" charset="0"/>
              </a:rPr>
              <a:t> </a:t>
            </a:r>
            <a:r>
              <a:rPr lang="ru-RU" sz="3200" dirty="0" err="1" smtClean="0">
                <a:latin typeface="Calibri" pitchFamily="34" charset="0"/>
              </a:rPr>
              <a:t>Еволюція</a:t>
            </a:r>
            <a:r>
              <a:rPr lang="ru-RU" sz="3200" dirty="0" smtClean="0">
                <a:latin typeface="Calibri" pitchFamily="34" charset="0"/>
              </a:rPr>
              <a:t> </a:t>
            </a:r>
            <a:r>
              <a:rPr lang="ru-RU" sz="3200" dirty="0" err="1" smtClean="0">
                <a:latin typeface="Calibri" pitchFamily="34" charset="0"/>
              </a:rPr>
              <a:t>історіографічної</a:t>
            </a:r>
            <a:r>
              <a:rPr lang="ru-RU" sz="3200" dirty="0" smtClean="0">
                <a:latin typeface="Calibri" pitchFamily="34" charset="0"/>
              </a:rPr>
              <a:t> </a:t>
            </a:r>
            <a:r>
              <a:rPr lang="ru-RU" sz="3200" dirty="0" err="1" smtClean="0">
                <a:latin typeface="Calibri" pitchFamily="34" charset="0"/>
              </a:rPr>
              <a:t>активності</a:t>
            </a:r>
            <a:r>
              <a:rPr lang="ru-RU" sz="3200" dirty="0" smtClean="0">
                <a:latin typeface="Calibri" pitchFamily="34" charset="0"/>
              </a:rPr>
              <a:t> </a:t>
            </a:r>
            <a:r>
              <a:rPr lang="ru-RU" sz="3200" dirty="0" err="1" smtClean="0">
                <a:latin typeface="Calibri" pitchFamily="34" charset="0"/>
              </a:rPr>
              <a:t>досліджень</a:t>
            </a:r>
            <a:r>
              <a:rPr lang="ru-RU" sz="3200" dirty="0" smtClean="0">
                <a:latin typeface="Calibri" pitchFamily="34" charset="0"/>
              </a:rPr>
              <a:t>  </a:t>
            </a:r>
            <a:r>
              <a:rPr lang="ru-RU" sz="3200" dirty="0" err="1" smtClean="0">
                <a:latin typeface="Calibri" pitchFamily="34" charset="0"/>
              </a:rPr>
              <a:t>творчості</a:t>
            </a:r>
            <a:r>
              <a:rPr lang="ru-RU" sz="3200" dirty="0" smtClean="0">
                <a:latin typeface="Calibri" pitchFamily="34" charset="0"/>
              </a:rPr>
              <a:t> </a:t>
            </a:r>
            <a:r>
              <a:rPr lang="ru-RU" sz="3200" dirty="0" err="1" smtClean="0">
                <a:latin typeface="Calibri" pitchFamily="34" charset="0"/>
              </a:rPr>
              <a:t>К.Зиновієва</a:t>
            </a:r>
            <a:endParaRPr lang="en-US" sz="3200" dirty="0">
              <a:latin typeface="Calibri" pitchFamily="34" charset="0"/>
            </a:endParaRPr>
          </a:p>
        </p:txBody>
      </p:sp>
      <p:pic>
        <p:nvPicPr>
          <p:cNvPr id="28" name="Объект 3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4229" b="4224"/>
          <a:stretch/>
        </p:blipFill>
        <p:spPr>
          <a:xfrm>
            <a:off x="3686205" y="13030121"/>
            <a:ext cx="6400403" cy="4394576"/>
          </a:xfrm>
          <a:prstGeom prst="rect">
            <a:avLst/>
          </a:prstGeom>
        </p:spPr>
      </p:pic>
      <p:pic>
        <p:nvPicPr>
          <p:cNvPr id="29" name="Объект 5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2481" y="13030121"/>
            <a:ext cx="2841935" cy="5422825"/>
          </a:xfrm>
          <a:prstGeom prst="rect">
            <a:avLst/>
          </a:prstGeom>
        </p:spPr>
      </p:pic>
      <p:graphicFrame>
        <p:nvGraphicFramePr>
          <p:cNvPr id="30" name="Объект 7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481459042"/>
              </p:ext>
            </p:extLst>
          </p:nvPr>
        </p:nvGraphicFramePr>
        <p:xfrm>
          <a:off x="9429212" y="7939905"/>
          <a:ext cx="13038854" cy="8194145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5" r:lo="rId6" r:qs="rId7" r:cs="rId8"/>
          </a:graphicData>
        </a:graphic>
      </p:graphicFrame>
      <p:graphicFrame>
        <p:nvGraphicFramePr>
          <p:cNvPr id="32" name="Объект 11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440445104"/>
              </p:ext>
            </p:extLst>
          </p:nvPr>
        </p:nvGraphicFramePr>
        <p:xfrm>
          <a:off x="-3931502" y="5328425"/>
          <a:ext cx="18770017" cy="7482946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10" r:lo="rId11" r:qs="rId12" r:cs="rId13"/>
          </a:graphicData>
        </a:graphic>
      </p:graphicFrame>
      <p:sp>
        <p:nvSpPr>
          <p:cNvPr id="34" name="Rectangle 33">
            <a:extLst>
              <a:ext uri="{FF2B5EF4-FFF2-40B4-BE49-F238E27FC236}">
                <a16:creationId xmlns:a16="http://schemas.microsoft.com/office/drawing/2014/main" xmlns="" id="{EEF9C951-5CC4-4D89-B2DB-879D46887ACF}"/>
              </a:ext>
            </a:extLst>
          </p:cNvPr>
          <p:cNvSpPr/>
          <p:nvPr/>
        </p:nvSpPr>
        <p:spPr>
          <a:xfrm>
            <a:off x="566572" y="4624101"/>
            <a:ext cx="9003534" cy="683969"/>
          </a:xfrm>
          <a:prstGeom prst="rect">
            <a:avLst/>
          </a:prstGeom>
          <a:solidFill>
            <a:schemeClr val="accent1">
              <a:lumMod val="75000"/>
            </a:schemeClr>
          </a:solidFill>
          <a:ln w="127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68" tIns="34284" rIns="68568" bIns="34284" rtlCol="0" anchor="ctr"/>
          <a:lstStyle/>
          <a:p>
            <a:pPr algn="ctr"/>
            <a:r>
              <a:rPr lang="ru-RU" sz="4400" b="1" dirty="0" err="1"/>
              <a:t>Завдання</a:t>
            </a:r>
            <a:r>
              <a:rPr lang="ru-RU" sz="4400" b="1" dirty="0"/>
              <a:t> </a:t>
            </a:r>
            <a:r>
              <a:rPr lang="ru-RU" sz="4400" b="1" dirty="0" err="1"/>
              <a:t>дослідження</a:t>
            </a:r>
            <a:endParaRPr lang="en-US" sz="4400" b="1" dirty="0"/>
          </a:p>
        </p:txBody>
      </p:sp>
      <p:sp>
        <p:nvSpPr>
          <p:cNvPr id="2" name="Прямоугольник 1"/>
          <p:cNvSpPr/>
          <p:nvPr/>
        </p:nvSpPr>
        <p:spPr>
          <a:xfrm>
            <a:off x="10840832" y="3096195"/>
            <a:ext cx="9865842" cy="84362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b="1" dirty="0"/>
              <a:t>МЕРКУЛОВ МАКСИМ РОБІНОВИЧ</a:t>
            </a:r>
          </a:p>
        </p:txBody>
      </p:sp>
      <p:graphicFrame>
        <p:nvGraphicFramePr>
          <p:cNvPr id="36" name="Объект 7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17728186"/>
              </p:ext>
            </p:extLst>
          </p:nvPr>
        </p:nvGraphicFramePr>
        <p:xfrm>
          <a:off x="14213220" y="10280219"/>
          <a:ext cx="22926454" cy="9438523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15" r:lo="rId16" r:qs="rId17" r:cs="rId18"/>
          </a:graphicData>
        </a:graphic>
      </p:graphicFrame>
      <p:sp>
        <p:nvSpPr>
          <p:cNvPr id="37" name="Text Box 180">
            <a:extLst>
              <a:ext uri="{FF2B5EF4-FFF2-40B4-BE49-F238E27FC236}">
                <a16:creationId xmlns:a16="http://schemas.microsoft.com/office/drawing/2014/main" xmlns="" id="{0EF553AE-2F9D-4C67-BDBF-729D45C1522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1469174" y="19693653"/>
            <a:ext cx="8806039" cy="105412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lIns="68568" tIns="34284" rIns="68568" bIns="34284">
            <a:spAutoFit/>
          </a:bodyPr>
          <a:lstStyle>
            <a:lvl1pPr defTabSz="4389438" eaLnBrk="0" hangingPunct="0">
              <a:defRPr sz="2200">
                <a:solidFill>
                  <a:schemeClr val="tx1"/>
                </a:solidFill>
                <a:latin typeface="Arial" charset="0"/>
              </a:defRPr>
            </a:lvl1pPr>
            <a:lvl2pPr marL="742950" indent="-285750" defTabSz="4389438" eaLnBrk="0" hangingPunct="0">
              <a:defRPr sz="2200">
                <a:solidFill>
                  <a:schemeClr val="tx1"/>
                </a:solidFill>
                <a:latin typeface="Arial" charset="0"/>
              </a:defRPr>
            </a:lvl2pPr>
            <a:lvl3pPr marL="1143000" indent="-228600" defTabSz="4389438" eaLnBrk="0" hangingPunct="0">
              <a:defRPr sz="2200">
                <a:solidFill>
                  <a:schemeClr val="tx1"/>
                </a:solidFill>
                <a:latin typeface="Arial" charset="0"/>
              </a:defRPr>
            </a:lvl3pPr>
            <a:lvl4pPr marL="1600200" indent="-228600" defTabSz="4389438" eaLnBrk="0" hangingPunct="0">
              <a:defRPr sz="2200">
                <a:solidFill>
                  <a:schemeClr val="tx1"/>
                </a:solidFill>
                <a:latin typeface="Arial" charset="0"/>
              </a:defRPr>
            </a:lvl4pPr>
            <a:lvl5pPr marL="2057400" indent="-228600" defTabSz="4389438" eaLnBrk="0" hangingPunct="0">
              <a:defRPr sz="2200">
                <a:solidFill>
                  <a:schemeClr val="tx1"/>
                </a:solidFill>
                <a:latin typeface="Arial" charset="0"/>
              </a:defRPr>
            </a:lvl5pPr>
            <a:lvl6pPr marL="2514600" indent="-228600" defTabSz="4389438" eaLnBrk="0" fontAlgn="base" hangingPunct="0">
              <a:spcBef>
                <a:spcPct val="0"/>
              </a:spcBef>
              <a:spcAft>
                <a:spcPct val="0"/>
              </a:spcAft>
              <a:defRPr sz="2200">
                <a:solidFill>
                  <a:schemeClr val="tx1"/>
                </a:solidFill>
                <a:latin typeface="Arial" charset="0"/>
              </a:defRPr>
            </a:lvl6pPr>
            <a:lvl7pPr marL="2971800" indent="-228600" defTabSz="4389438" eaLnBrk="0" fontAlgn="base" hangingPunct="0">
              <a:spcBef>
                <a:spcPct val="0"/>
              </a:spcBef>
              <a:spcAft>
                <a:spcPct val="0"/>
              </a:spcAft>
              <a:defRPr sz="2200">
                <a:solidFill>
                  <a:schemeClr val="tx1"/>
                </a:solidFill>
                <a:latin typeface="Arial" charset="0"/>
              </a:defRPr>
            </a:lvl7pPr>
            <a:lvl8pPr marL="3429000" indent="-228600" defTabSz="4389438" eaLnBrk="0" fontAlgn="base" hangingPunct="0">
              <a:spcBef>
                <a:spcPct val="0"/>
              </a:spcBef>
              <a:spcAft>
                <a:spcPct val="0"/>
              </a:spcAft>
              <a:defRPr sz="2200">
                <a:solidFill>
                  <a:schemeClr val="tx1"/>
                </a:solidFill>
                <a:latin typeface="Arial" charset="0"/>
              </a:defRPr>
            </a:lvl8pPr>
            <a:lvl9pPr marL="3886200" indent="-228600" defTabSz="4389438" eaLnBrk="0" fontAlgn="base" hangingPunct="0">
              <a:spcBef>
                <a:spcPct val="0"/>
              </a:spcBef>
              <a:spcAft>
                <a:spcPct val="0"/>
              </a:spcAft>
              <a:defRPr sz="2200"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1" hangingPunct="1"/>
            <a:r>
              <a:rPr lang="ru-RU" sz="3200" b="1" dirty="0" err="1" smtClean="0">
                <a:latin typeface="Calibri" pitchFamily="34" charset="0"/>
              </a:rPr>
              <a:t>Діаграма</a:t>
            </a:r>
            <a:r>
              <a:rPr lang="en-US" sz="3200" b="1" dirty="0" smtClean="0">
                <a:latin typeface="Calibri" pitchFamily="34" charset="0"/>
              </a:rPr>
              <a:t> </a:t>
            </a:r>
            <a:r>
              <a:rPr lang="uk-UA" sz="3200" b="1" dirty="0" smtClean="0">
                <a:latin typeface="Calibri" pitchFamily="34" charset="0"/>
              </a:rPr>
              <a:t>2</a:t>
            </a:r>
            <a:r>
              <a:rPr lang="en-US" sz="3200" b="1" dirty="0" smtClean="0">
                <a:latin typeface="Calibri" pitchFamily="34" charset="0"/>
              </a:rPr>
              <a:t>.</a:t>
            </a:r>
            <a:r>
              <a:rPr lang="en-US" sz="3200" dirty="0" smtClean="0">
                <a:latin typeface="Calibri" pitchFamily="34" charset="0"/>
              </a:rPr>
              <a:t> </a:t>
            </a:r>
            <a:r>
              <a:rPr lang="ru-RU" sz="3200" dirty="0" err="1" smtClean="0">
                <a:latin typeface="Calibri" pitchFamily="34" charset="0"/>
              </a:rPr>
              <a:t>Характерні</a:t>
            </a:r>
            <a:r>
              <a:rPr lang="ru-RU" sz="3200" dirty="0" smtClean="0">
                <a:latin typeface="Calibri" pitchFamily="34" charset="0"/>
              </a:rPr>
              <a:t> </a:t>
            </a:r>
            <a:r>
              <a:rPr lang="ru-RU" sz="3200" dirty="0" err="1" smtClean="0">
                <a:latin typeface="Calibri" pitchFamily="34" charset="0"/>
              </a:rPr>
              <a:t>риси</a:t>
            </a:r>
            <a:endParaRPr lang="ru-RU" sz="3200" dirty="0" smtClean="0">
              <a:latin typeface="Calibri" pitchFamily="34" charset="0"/>
            </a:endParaRPr>
          </a:p>
          <a:p>
            <a:pPr algn="ctr" eaLnBrk="1" hangingPunct="1"/>
            <a:r>
              <a:rPr lang="ru-RU" sz="3200" dirty="0" smtClean="0">
                <a:latin typeface="Calibri" pitchFamily="34" charset="0"/>
              </a:rPr>
              <a:t> </a:t>
            </a:r>
            <a:r>
              <a:rPr lang="ru-RU" sz="3200" dirty="0" err="1" smtClean="0">
                <a:latin typeface="Calibri" pitchFamily="34" charset="0"/>
              </a:rPr>
              <a:t>творчості</a:t>
            </a:r>
            <a:r>
              <a:rPr lang="ru-RU" sz="3200" dirty="0" smtClean="0">
                <a:latin typeface="Calibri" pitchFamily="34" charset="0"/>
              </a:rPr>
              <a:t> </a:t>
            </a:r>
            <a:r>
              <a:rPr lang="ru-RU" sz="3200" dirty="0" err="1" smtClean="0">
                <a:latin typeface="Calibri" pitchFamily="34" charset="0"/>
              </a:rPr>
              <a:t>К.Зиновієва</a:t>
            </a:r>
            <a:endParaRPr lang="en-US" sz="3200" dirty="0">
              <a:latin typeface="Calibri" pitchFamily="34" charset="0"/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8206140" y="3788598"/>
            <a:ext cx="15135225" cy="3108543"/>
          </a:xfrm>
          <a:prstGeom prst="rect">
            <a:avLst/>
          </a:prstGeom>
        </p:spPr>
        <p:txBody>
          <a:bodyPr>
            <a:spAutoFit/>
          </a:bodyPr>
          <a:lstStyle/>
          <a:p>
            <a:pPr algn="ctr" eaLnBrk="0" hangingPunct="0"/>
            <a:r>
              <a:rPr lang="ru-RU" sz="5400" b="1" dirty="0" err="1"/>
              <a:t>Кловський</a:t>
            </a:r>
            <a:r>
              <a:rPr lang="ru-RU" sz="5400" b="1" dirty="0"/>
              <a:t> </a:t>
            </a:r>
            <a:r>
              <a:rPr lang="ru-RU" sz="5400" b="1" dirty="0" err="1"/>
              <a:t>ліцей</a:t>
            </a:r>
            <a:r>
              <a:rPr lang="ru-RU" sz="5400" b="1" dirty="0"/>
              <a:t> №77</a:t>
            </a:r>
            <a:r>
              <a:rPr lang="ru-RU" sz="5400" b="1" dirty="0" smtClean="0">
                <a:solidFill>
                  <a:srgbClr val="1C1C1C"/>
                </a:solidFill>
              </a:rPr>
              <a:t>, 10 </a:t>
            </a:r>
            <a:r>
              <a:rPr lang="ru-RU" sz="5400" b="1" dirty="0" err="1" smtClean="0">
                <a:solidFill>
                  <a:srgbClr val="1C1C1C"/>
                </a:solidFill>
              </a:rPr>
              <a:t>клас</a:t>
            </a:r>
            <a:r>
              <a:rPr lang="ru-RU" sz="5400" b="1" dirty="0" smtClean="0">
                <a:solidFill>
                  <a:srgbClr val="1C1C1C"/>
                </a:solidFill>
              </a:rPr>
              <a:t> </a:t>
            </a:r>
            <a:endParaRPr lang="en-US" sz="5400" b="1" dirty="0">
              <a:solidFill>
                <a:srgbClr val="1C1C1C"/>
              </a:solidFill>
            </a:endParaRPr>
          </a:p>
          <a:p>
            <a:pPr algn="ctr" eaLnBrk="0" hangingPunct="0"/>
            <a:r>
              <a:rPr lang="ru-RU" sz="5400" b="1" dirty="0" err="1" smtClean="0">
                <a:solidFill>
                  <a:srgbClr val="1C1C1C"/>
                </a:solidFill>
              </a:rPr>
              <a:t>м.Київ</a:t>
            </a:r>
            <a:endParaRPr lang="ru-RU" sz="5400" b="1" dirty="0">
              <a:solidFill>
                <a:srgbClr val="1C1C1C"/>
              </a:solidFill>
            </a:endParaRPr>
          </a:p>
          <a:p>
            <a:pPr algn="ctr" eaLnBrk="0" hangingPunct="0"/>
            <a:r>
              <a:rPr lang="ru-RU" sz="4400" b="1" dirty="0" err="1" smtClean="0">
                <a:solidFill>
                  <a:srgbClr val="1C1C1C"/>
                </a:solidFill>
              </a:rPr>
              <a:t>Науковий</a:t>
            </a:r>
            <a:r>
              <a:rPr lang="ru-RU" sz="4400" b="1" dirty="0" smtClean="0">
                <a:solidFill>
                  <a:srgbClr val="1C1C1C"/>
                </a:solidFill>
              </a:rPr>
              <a:t> </a:t>
            </a:r>
            <a:r>
              <a:rPr lang="ru-RU" sz="4400" b="1" dirty="0" err="1" smtClean="0">
                <a:solidFill>
                  <a:srgbClr val="1C1C1C"/>
                </a:solidFill>
              </a:rPr>
              <a:t>керівник</a:t>
            </a:r>
            <a:r>
              <a:rPr lang="uk-UA" sz="4400" b="1" dirty="0" smtClean="0">
                <a:solidFill>
                  <a:srgbClr val="1C1C1C"/>
                </a:solidFill>
              </a:rPr>
              <a:t>: </a:t>
            </a:r>
          </a:p>
          <a:p>
            <a:pPr algn="ctr" eaLnBrk="0" hangingPunct="0"/>
            <a:r>
              <a:rPr lang="ru-RU" sz="4400" dirty="0" smtClean="0"/>
              <a:t>Пелешенко </a:t>
            </a:r>
            <a:r>
              <a:rPr lang="ru-RU" sz="4400" dirty="0" err="1"/>
              <a:t>Юрій</a:t>
            </a:r>
            <a:r>
              <a:rPr lang="ru-RU" sz="4400" dirty="0"/>
              <a:t> </a:t>
            </a:r>
            <a:r>
              <a:rPr lang="ru-RU" sz="4400" dirty="0" err="1"/>
              <a:t>Володимирович</a:t>
            </a:r>
            <a:endParaRPr lang="en-US" sz="4400" b="1" dirty="0">
              <a:solidFill>
                <a:srgbClr val="1C1C1C"/>
              </a:solidFill>
            </a:endParaRPr>
          </a:p>
        </p:txBody>
      </p:sp>
      <p:pic>
        <p:nvPicPr>
          <p:cNvPr id="39" name="Объект 3"/>
          <p:cNvPicPr>
            <a:picLocks noChangeAspect="1"/>
          </p:cNvPicPr>
          <p:nvPr/>
        </p:nvPicPr>
        <p:blipFill>
          <a:blip r:embed="rId2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6572" y="149593"/>
            <a:ext cx="3263724" cy="43572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35557203"/>
      </p:ext>
    </p:extLst>
  </p:cSld>
  <p:clrMapOvr>
    <a:masterClrMapping/>
  </p:clrMapOvr>
</p:sld>
</file>

<file path=ppt/theme/_rels/them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HDOfficeLightV0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67000"/>
                <a:satMod val="105000"/>
                <a:lumMod val="110000"/>
              </a:schemeClr>
            </a:gs>
            <a:gs pos="50000">
              <a:schemeClr val="phClr">
                <a:tint val="73000"/>
                <a:satMod val="103000"/>
                <a:lumMod val="105000"/>
              </a:schemeClr>
            </a:gs>
            <a:gs pos="100000">
              <a:schemeClr val="phClr">
                <a:tint val="81000"/>
                <a:satMod val="109000"/>
                <a:lumMod val="105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4000"/>
                <a:satMod val="103000"/>
                <a:lumMod val="102000"/>
              </a:schemeClr>
            </a:gs>
            <a:gs pos="50000">
              <a:schemeClr val="phClr">
                <a:shade val="100000"/>
                <a:satMod val="110000"/>
                <a:lumMod val="100000"/>
              </a:schemeClr>
            </a:gs>
            <a:gs pos="100000">
              <a:schemeClr val="phClr">
                <a:shade val="78000"/>
                <a:satMod val="120000"/>
                <a:lumMod val="99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</a:ln>
        <a:ln w="1270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hade val="98000"/>
                <a:satMod val="150000"/>
                <a:lumMod val="102000"/>
              </a:schemeClr>
            </a:gs>
            <a:gs pos="50000">
              <a:schemeClr val="phClr">
                <a:tint val="98000"/>
                <a:shade val="90000"/>
                <a:satMod val="13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Параллакс">
  <a:themeElements>
    <a:clrScheme name="Другая 6">
      <a:dk1>
        <a:sysClr val="windowText" lastClr="000000"/>
      </a:dk1>
      <a:lt1>
        <a:sysClr val="window" lastClr="FFFFFF"/>
      </a:lt1>
      <a:dk2>
        <a:srgbClr val="696464"/>
      </a:dk2>
      <a:lt2>
        <a:srgbClr val="E9E5DC"/>
      </a:lt2>
      <a:accent1>
        <a:srgbClr val="E31819"/>
      </a:accent1>
      <a:accent2>
        <a:srgbClr val="E31819"/>
      </a:accent2>
      <a:accent3>
        <a:srgbClr val="A28E6A"/>
      </a:accent3>
      <a:accent4>
        <a:srgbClr val="956251"/>
      </a:accent4>
      <a:accent5>
        <a:srgbClr val="918485"/>
      </a:accent5>
      <a:accent6>
        <a:srgbClr val="855D5D"/>
      </a:accent6>
      <a:hlink>
        <a:srgbClr val="CC9900"/>
      </a:hlink>
      <a:folHlink>
        <a:srgbClr val="96A9A9"/>
      </a:folHlink>
    </a:clrScheme>
    <a:fontScheme name="Параллакс">
      <a:majorFont>
        <a:latin typeface="Corbel" panose="020B0503020204020204"/>
        <a:ea typeface=""/>
        <a:cs typeface=""/>
        <a:font script="Jpan" typeface="HGｺﾞｼｯｸM"/>
        <a:font script="Hang" typeface="HY엽서L"/>
        <a:font script="Hans" typeface="华文楷体"/>
        <a:font script="Hant" typeface="新細明體"/>
        <a:font script="Arab" typeface="Tahoma"/>
        <a:font script="Hebr" typeface="Miriam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Corbel" panose="020B0503020204020204"/>
        <a:ea typeface=""/>
        <a:cs typeface=""/>
        <a:font script="Jpan" typeface="HGｺﾞｼｯｸM"/>
        <a:font script="Hang" typeface="HY엽서L"/>
        <a:font script="Hans" typeface="华文楷体"/>
        <a:font script="Hant" typeface="新細明體"/>
        <a:font script="Arab" typeface="Tahoma"/>
        <a:font script="Hebr" typeface="Miriam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Параллакс">
      <a:fillStyleLst>
        <a:solidFill>
          <a:schemeClr val="phClr"/>
        </a:solidFill>
        <a:gradFill rotWithShape="1">
          <a:gsLst>
            <a:gs pos="0">
              <a:schemeClr val="phClr">
                <a:tint val="60000"/>
                <a:lumMod val="104000"/>
              </a:schemeClr>
            </a:gs>
            <a:gs pos="100000">
              <a:schemeClr val="phClr">
                <a:tint val="84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6000"/>
                <a:lumMod val="102000"/>
              </a:schemeClr>
            </a:gs>
            <a:gs pos="100000">
              <a:schemeClr val="phClr">
                <a:shade val="88000"/>
                <a:lumMod val="94000"/>
              </a:schemeClr>
            </a:gs>
          </a:gsLst>
          <a:path path="circle">
            <a:fillToRect l="50000" t="100000" r="100000" b="50000"/>
          </a:path>
        </a:gradFill>
      </a:fillStyleLst>
      <a:lnStyleLst>
        <a:ln w="9525" cap="rnd" cmpd="sng" algn="ctr">
          <a:solidFill>
            <a:schemeClr val="phClr">
              <a:tint val="60000"/>
            </a:schemeClr>
          </a:solidFill>
          <a:prstDash val="solid"/>
        </a:ln>
        <a:ln w="15875" cap="rnd" cmpd="sng" algn="ctr">
          <a:solidFill>
            <a:schemeClr val="phClr"/>
          </a:solidFill>
          <a:prstDash val="solid"/>
        </a:ln>
        <a:ln w="2222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reflection blurRad="12700" stA="26000" endPos="32000" dist="12700" dir="5400000" sy="-100000" rotWithShape="0"/>
          </a:effectLst>
        </a:effectStyle>
        <a:effectStyle>
          <a:effectLst>
            <a:outerShdw blurRad="38100" dist="25400" dir="5400000" rotWithShape="0">
              <a:srgbClr val="000000">
                <a:alpha val="64000"/>
              </a:srgbClr>
            </a:outerShdw>
          </a:effectLst>
          <a:scene3d>
            <a:camera prst="orthographicFront">
              <a:rot lat="0" lon="0" rev="0"/>
            </a:camera>
            <a:lightRig rig="threePt" dir="tl">
              <a:rot lat="0" lon="0" rev="1200000"/>
            </a:lightRig>
          </a:scene3d>
          <a:sp3d>
            <a:bevelT w="25400" h="127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64000"/>
                <a:lumMod val="98000"/>
              </a:schemeClr>
            </a:gs>
          </a:gsLst>
          <a:lin ang="5400000" scaled="0"/>
        </a:gradFill>
        <a:blipFill rotWithShape="1">
          <a:blip xmlns:r="http://schemas.openxmlformats.org/officeDocument/2006/relationships" r:embed="rId1">
            <a:duotone>
              <a:schemeClr val="phClr">
                <a:shade val="76000"/>
                <a:satMod val="180000"/>
              </a:schemeClr>
              <a:schemeClr val="phClr">
                <a:tint val="80000"/>
                <a:satMod val="120000"/>
                <a:lumMod val="180000"/>
              </a:schemeClr>
            </a:duotone>
          </a:blip>
          <a:stretch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Parallax" id="{3388167B-A2EB-4685-9635-1831D9AEF8C4}" vid="{93B4CCAC-FD5A-4D59-B1AC-EAF45910B5A9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328</TotalTime>
  <Words>154</Words>
  <Application>Microsoft Office PowerPoint</Application>
  <PresentationFormat>Произвольный</PresentationFormat>
  <Paragraphs>40</Paragraphs>
  <Slides>1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5</vt:i4>
      </vt:variant>
      <vt:variant>
        <vt:lpstr>Тема</vt:lpstr>
      </vt:variant>
      <vt:variant>
        <vt:i4>2</vt:i4>
      </vt:variant>
      <vt:variant>
        <vt:lpstr>Заголовки слайдов</vt:lpstr>
      </vt:variant>
      <vt:variant>
        <vt:i4>1</vt:i4>
      </vt:variant>
    </vt:vector>
  </HeadingPairs>
  <TitlesOfParts>
    <vt:vector size="8" baseType="lpstr">
      <vt:lpstr>Arial</vt:lpstr>
      <vt:lpstr>Calibri</vt:lpstr>
      <vt:lpstr>Calibri Light</vt:lpstr>
      <vt:lpstr>Corbel</vt:lpstr>
      <vt:lpstr>Wingdings 2</vt:lpstr>
      <vt:lpstr>HDOfficeLightV0</vt:lpstr>
      <vt:lpstr>Параллакс</vt:lpstr>
      <vt:lpstr>Презентация PowerPoint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Yulya Baklanova</dc:creator>
  <cp:lastModifiedBy>Пользователь</cp:lastModifiedBy>
  <cp:revision>27</cp:revision>
  <dcterms:created xsi:type="dcterms:W3CDTF">2017-10-02T13:44:20Z</dcterms:created>
  <dcterms:modified xsi:type="dcterms:W3CDTF">2020-06-17T12:28:37Z</dcterms:modified>
</cp:coreProperties>
</file>